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9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0079-D63A-4491-A52B-35E3EB5A9213}" type="datetimeFigureOut">
              <a:rPr lang="zh-TW" altLang="en-US" smtClean="0"/>
              <a:t>2020/10/20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37F31-80AB-4ACF-9F50-255D7137EC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6009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0079-D63A-4491-A52B-35E3EB5A9213}" type="datetimeFigureOut">
              <a:rPr lang="zh-TW" altLang="en-US" smtClean="0"/>
              <a:t>2020/10/20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37F31-80AB-4ACF-9F50-255D7137EC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7441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0079-D63A-4491-A52B-35E3EB5A9213}" type="datetimeFigureOut">
              <a:rPr lang="zh-TW" altLang="en-US" smtClean="0"/>
              <a:t>2020/10/20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37F31-80AB-4ACF-9F50-255D7137EC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1226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0079-D63A-4491-A52B-35E3EB5A9213}" type="datetimeFigureOut">
              <a:rPr lang="zh-TW" altLang="en-US" smtClean="0"/>
              <a:t>2020/10/20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37F31-80AB-4ACF-9F50-255D7137EC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45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0079-D63A-4491-A52B-35E3EB5A9213}" type="datetimeFigureOut">
              <a:rPr lang="zh-TW" altLang="en-US" smtClean="0"/>
              <a:t>2020/10/20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37F31-80AB-4ACF-9F50-255D7137EC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096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0079-D63A-4491-A52B-35E3EB5A9213}" type="datetimeFigureOut">
              <a:rPr lang="zh-TW" altLang="en-US" smtClean="0"/>
              <a:t>2020/10/20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37F31-80AB-4ACF-9F50-255D7137EC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403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0079-D63A-4491-A52B-35E3EB5A9213}" type="datetimeFigureOut">
              <a:rPr lang="zh-TW" altLang="en-US" smtClean="0"/>
              <a:t>2020/10/20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37F31-80AB-4ACF-9F50-255D7137EC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314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0079-D63A-4491-A52B-35E3EB5A9213}" type="datetimeFigureOut">
              <a:rPr lang="zh-TW" altLang="en-US" smtClean="0"/>
              <a:t>2020/10/20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37F31-80AB-4ACF-9F50-255D7137EC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268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0079-D63A-4491-A52B-35E3EB5A9213}" type="datetimeFigureOut">
              <a:rPr lang="zh-TW" altLang="en-US" smtClean="0"/>
              <a:t>2020/10/20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37F31-80AB-4ACF-9F50-255D7137EC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2711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0079-D63A-4491-A52B-35E3EB5A9213}" type="datetimeFigureOut">
              <a:rPr lang="zh-TW" altLang="en-US" smtClean="0"/>
              <a:t>2020/10/20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37F31-80AB-4ACF-9F50-255D7137EC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0966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0079-D63A-4491-A52B-35E3EB5A9213}" type="datetimeFigureOut">
              <a:rPr lang="zh-TW" altLang="en-US" smtClean="0"/>
              <a:t>2020/10/20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37F31-80AB-4ACF-9F50-255D7137EC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1190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80079-D63A-4491-A52B-35E3EB5A9213}" type="datetimeFigureOut">
              <a:rPr lang="zh-TW" altLang="en-US" smtClean="0"/>
              <a:t>2020/10/20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37F31-80AB-4ACF-9F50-255D7137EC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15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91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25536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6000" b="1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zh-TW" altLang="en-US" sz="6000" b="1" u="sng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校  歌</a:t>
            </a:r>
            <a:r>
              <a:rPr lang="zh-TW" altLang="en-US" sz="6000" dirty="0" smtClean="0"/>
              <a:t> </a:t>
            </a:r>
          </a:p>
        </p:txBody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54311"/>
            <a:ext cx="9144000" cy="3490913"/>
          </a:xfrm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buFontTx/>
              <a:buNone/>
              <a:tabLst>
                <a:tab pos="0" algn="l"/>
              </a:tabLst>
            </a:pPr>
            <a:r>
              <a:rPr lang="zh-TW" altLang="en-US" sz="5000" b="1" dirty="0" smtClean="0">
                <a:solidFill>
                  <a:srgbClr val="0000FF"/>
                </a:solidFill>
                <a:latin typeface="文鼎標楷注音" pitchFamily="66" charset="-120"/>
                <a:ea typeface="文鼎標楷注音" pitchFamily="66" charset="-120"/>
              </a:rPr>
              <a:t>美崙山下  太平洋濱  </a:t>
            </a:r>
          </a:p>
          <a:p>
            <a:pPr marL="0" indent="0" algn="ctr" eaLnBrk="1" hangingPunct="1">
              <a:lnSpc>
                <a:spcPct val="85000"/>
              </a:lnSpc>
              <a:buFontTx/>
              <a:buNone/>
              <a:tabLst>
                <a:tab pos="0" algn="l"/>
              </a:tabLst>
            </a:pPr>
            <a:r>
              <a:rPr lang="zh-TW" altLang="en-US" sz="5000" b="1" dirty="0" smtClean="0">
                <a:solidFill>
                  <a:srgbClr val="0000FF"/>
                </a:solidFill>
                <a:latin typeface="文鼎標楷注音" pitchFamily="66" charset="-120"/>
                <a:ea typeface="文鼎標楷注音" pitchFamily="66" charset="-120"/>
              </a:rPr>
              <a:t>巍巍吾校  創設其中  </a:t>
            </a:r>
          </a:p>
          <a:p>
            <a:pPr marL="0" indent="0" algn="ctr" eaLnBrk="1" hangingPunct="1">
              <a:lnSpc>
                <a:spcPct val="85000"/>
              </a:lnSpc>
              <a:buFontTx/>
              <a:buNone/>
              <a:tabLst>
                <a:tab pos="0" algn="l"/>
              </a:tabLst>
            </a:pPr>
            <a:r>
              <a:rPr lang="zh-TW" altLang="en-US" sz="5000" b="1" dirty="0" smtClean="0">
                <a:solidFill>
                  <a:srgbClr val="0000FF"/>
                </a:solidFill>
                <a:latin typeface="文鼎標楷注音" pitchFamily="66" charset="-120"/>
                <a:ea typeface="文鼎標楷注音" pitchFamily="66" charset="-120"/>
              </a:rPr>
              <a:t>莘莘學子  團聚此間</a:t>
            </a:r>
          </a:p>
          <a:p>
            <a:pPr marL="0" indent="0" algn="ctr" eaLnBrk="1" hangingPunct="1">
              <a:lnSpc>
                <a:spcPct val="85000"/>
              </a:lnSpc>
              <a:buFontTx/>
              <a:buNone/>
              <a:tabLst>
                <a:tab pos="0" algn="l"/>
              </a:tabLst>
            </a:pPr>
            <a:r>
              <a:rPr lang="zh-TW" altLang="en-US" sz="5000" b="1" dirty="0" smtClean="0">
                <a:solidFill>
                  <a:srgbClr val="0000FF"/>
                </a:solidFill>
                <a:latin typeface="文鼎標楷注音" pitchFamily="66" charset="-120"/>
                <a:ea typeface="文鼎標楷注音" pitchFamily="66" charset="-120"/>
              </a:rPr>
              <a:t>接受教育  發展身心</a:t>
            </a:r>
            <a:r>
              <a:rPr lang="zh-TW" altLang="en-US" sz="5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  </a:t>
            </a:r>
          </a:p>
          <a:p>
            <a:pPr marL="0" indent="0" eaLnBrk="1" hangingPunct="1">
              <a:lnSpc>
                <a:spcPct val="85000"/>
              </a:lnSpc>
              <a:buFontTx/>
              <a:buNone/>
              <a:tabLst>
                <a:tab pos="0" algn="l"/>
              </a:tabLst>
            </a:pPr>
            <a:endParaRPr lang="zh-TW" altLang="en-US" sz="50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 eaLnBrk="1" hangingPunct="1">
              <a:lnSpc>
                <a:spcPct val="85000"/>
              </a:lnSpc>
              <a:buFontTx/>
              <a:buNone/>
              <a:tabLst>
                <a:tab pos="0" algn="l"/>
              </a:tabLst>
            </a:pPr>
            <a:endParaRPr lang="en-US" altLang="zh-TW" sz="5000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3669" name="Rectangle 4"/>
          <p:cNvSpPr>
            <a:spLocks noChangeArrowheads="1"/>
          </p:cNvSpPr>
          <p:nvPr/>
        </p:nvSpPr>
        <p:spPr bwMode="auto">
          <a:xfrm>
            <a:off x="107950" y="369986"/>
            <a:ext cx="20161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zh-TW" sz="4400" b="1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7370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91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" y="1628775"/>
            <a:ext cx="9144000" cy="3384550"/>
          </a:xfrm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buFontTx/>
              <a:buNone/>
              <a:tabLst>
                <a:tab pos="0" algn="l"/>
              </a:tabLst>
            </a:pPr>
            <a:r>
              <a:rPr lang="zh-TW" altLang="en-US" sz="5000" b="1" dirty="0" smtClean="0">
                <a:solidFill>
                  <a:srgbClr val="0000FF"/>
                </a:solidFill>
                <a:latin typeface="文鼎標楷注音" pitchFamily="66" charset="-120"/>
                <a:ea typeface="文鼎標楷注音" pitchFamily="66" charset="-120"/>
              </a:rPr>
              <a:t>勤求學識  鍛鍊身體  </a:t>
            </a:r>
          </a:p>
          <a:p>
            <a:pPr marL="0" indent="0" algn="ctr" eaLnBrk="1" hangingPunct="1">
              <a:lnSpc>
                <a:spcPct val="85000"/>
              </a:lnSpc>
              <a:buFontTx/>
              <a:buNone/>
              <a:tabLst>
                <a:tab pos="0" algn="l"/>
              </a:tabLst>
            </a:pPr>
            <a:r>
              <a:rPr lang="zh-TW" altLang="en-US" sz="5000" b="1" dirty="0" smtClean="0">
                <a:solidFill>
                  <a:srgbClr val="0000FF"/>
                </a:solidFill>
                <a:latin typeface="文鼎標楷注音" pitchFamily="66" charset="-120"/>
                <a:ea typeface="文鼎標楷注音" pitchFamily="66" charset="-120"/>
              </a:rPr>
              <a:t>快樂遊戲  陶冶品性</a:t>
            </a:r>
          </a:p>
          <a:p>
            <a:pPr marL="0" indent="0" algn="ctr" eaLnBrk="1" hangingPunct="1">
              <a:lnSpc>
                <a:spcPct val="85000"/>
              </a:lnSpc>
              <a:buFontTx/>
              <a:buNone/>
              <a:tabLst>
                <a:tab pos="0" algn="l"/>
              </a:tabLst>
            </a:pPr>
            <a:r>
              <a:rPr lang="zh-TW" altLang="en-US" sz="5000" b="1" dirty="0" smtClean="0">
                <a:solidFill>
                  <a:srgbClr val="0000FF"/>
                </a:solidFill>
                <a:latin typeface="文鼎標楷注音" pitchFamily="66" charset="-120"/>
                <a:ea typeface="文鼎標楷注音" pitchFamily="66" charset="-120"/>
              </a:rPr>
              <a:t>環境優美  設備齊全  </a:t>
            </a:r>
          </a:p>
          <a:p>
            <a:pPr marL="0" indent="0" algn="ctr" eaLnBrk="1" hangingPunct="1">
              <a:lnSpc>
                <a:spcPct val="85000"/>
              </a:lnSpc>
              <a:buFontTx/>
              <a:buNone/>
              <a:tabLst>
                <a:tab pos="0" algn="l"/>
              </a:tabLst>
            </a:pPr>
            <a:r>
              <a:rPr lang="zh-TW" altLang="en-US" sz="5000" b="1" dirty="0" smtClean="0">
                <a:solidFill>
                  <a:srgbClr val="0000FF"/>
                </a:solidFill>
                <a:latin typeface="文鼎標楷注音" pitchFamily="66" charset="-120"/>
                <a:ea typeface="文鼎標楷注音" pitchFamily="66" charset="-120"/>
              </a:rPr>
              <a:t>學生可愛  教師優良</a:t>
            </a:r>
          </a:p>
          <a:p>
            <a:pPr marL="0" indent="0" algn="ctr" eaLnBrk="1" hangingPunct="1">
              <a:lnSpc>
                <a:spcPct val="85000"/>
              </a:lnSpc>
              <a:buFontTx/>
              <a:buNone/>
              <a:tabLst>
                <a:tab pos="0" algn="l"/>
              </a:tabLst>
            </a:pPr>
            <a:endParaRPr lang="en-US" altLang="zh-TW" sz="5000" dirty="0" smtClean="0">
              <a:solidFill>
                <a:srgbClr val="0000FF"/>
              </a:solidFill>
              <a:latin typeface="文鼎標楷注音" pitchFamily="66" charset="-120"/>
              <a:ea typeface="文鼎標楷注音" pitchFamily="66" charset="-120"/>
            </a:endParaRPr>
          </a:p>
        </p:txBody>
      </p:sp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107950" y="44450"/>
            <a:ext cx="20161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zh-TW" sz="4400" b="1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0311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91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95425"/>
            <a:ext cx="9144000" cy="3446463"/>
          </a:xfrm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buFontTx/>
              <a:buNone/>
              <a:tabLst>
                <a:tab pos="0" algn="l"/>
              </a:tabLst>
            </a:pPr>
            <a:r>
              <a:rPr lang="zh-TW" altLang="en-US" sz="5000" b="1" dirty="0" smtClean="0">
                <a:solidFill>
                  <a:srgbClr val="0000FF"/>
                </a:solidFill>
                <a:latin typeface="文鼎標楷注音" pitchFamily="66" charset="-120"/>
                <a:ea typeface="文鼎標楷注音" pitchFamily="66" charset="-120"/>
              </a:rPr>
              <a:t>天主</a:t>
            </a:r>
            <a:r>
              <a:rPr lang="zh-TW" altLang="en-US" sz="5000" b="1" dirty="0" smtClean="0">
                <a:solidFill>
                  <a:srgbClr val="0000FF"/>
                </a:solidFill>
                <a:latin typeface="文鼎標楷注音破音一" pitchFamily="66" charset="-120"/>
                <a:ea typeface="文鼎標楷注音破音一" pitchFamily="66" charset="-120"/>
              </a:rPr>
              <a:t>賜</a:t>
            </a:r>
            <a:r>
              <a:rPr lang="zh-TW" altLang="en-US" sz="5000" b="1" dirty="0" smtClean="0">
                <a:solidFill>
                  <a:srgbClr val="0000FF"/>
                </a:solidFill>
                <a:latin typeface="文鼎標楷注音" pitchFamily="66" charset="-120"/>
                <a:ea typeface="文鼎標楷注音" pitchFamily="66" charset="-120"/>
              </a:rPr>
              <a:t>我  海星小學</a:t>
            </a:r>
          </a:p>
          <a:p>
            <a:pPr marL="0" indent="0" algn="ctr" eaLnBrk="1" hangingPunct="1">
              <a:lnSpc>
                <a:spcPct val="85000"/>
              </a:lnSpc>
              <a:buFontTx/>
              <a:buNone/>
              <a:tabLst>
                <a:tab pos="0" algn="l"/>
              </a:tabLst>
            </a:pPr>
            <a:r>
              <a:rPr lang="zh-TW" altLang="en-US" sz="5000" b="1" dirty="0" smtClean="0">
                <a:solidFill>
                  <a:srgbClr val="0000FF"/>
                </a:solidFill>
                <a:latin typeface="文鼎標楷注音" pitchFamily="66" charset="-120"/>
                <a:ea typeface="文鼎標楷注音" pitchFamily="66" charset="-120"/>
              </a:rPr>
              <a:t>師生努力  遠近馳名  </a:t>
            </a:r>
          </a:p>
          <a:p>
            <a:pPr marL="0" indent="0" algn="ctr" eaLnBrk="1" hangingPunct="1">
              <a:lnSpc>
                <a:spcPct val="85000"/>
              </a:lnSpc>
              <a:buFontTx/>
              <a:buNone/>
              <a:tabLst>
                <a:tab pos="0" algn="l"/>
              </a:tabLst>
            </a:pPr>
            <a:r>
              <a:rPr lang="zh-TW" altLang="en-US" sz="5000" b="1" dirty="0" smtClean="0">
                <a:solidFill>
                  <a:srgbClr val="0000FF"/>
                </a:solidFill>
                <a:latin typeface="文鼎標楷注音" pitchFamily="66" charset="-120"/>
                <a:ea typeface="文鼎標楷注音" pitchFamily="66" charset="-120"/>
              </a:rPr>
              <a:t>發揚海星  光輝校譽  </a:t>
            </a:r>
          </a:p>
          <a:p>
            <a:pPr marL="0" indent="0" algn="ctr" eaLnBrk="1" hangingPunct="1">
              <a:lnSpc>
                <a:spcPct val="85000"/>
              </a:lnSpc>
              <a:buFontTx/>
              <a:buNone/>
              <a:tabLst>
                <a:tab pos="0" algn="l"/>
              </a:tabLst>
            </a:pPr>
            <a:r>
              <a:rPr lang="zh-TW" altLang="en-US" sz="5000" b="1" dirty="0" smtClean="0">
                <a:solidFill>
                  <a:srgbClr val="0000FF"/>
                </a:solidFill>
                <a:latin typeface="文鼎標楷注音" pitchFamily="66" charset="-120"/>
                <a:ea typeface="文鼎標楷注音" pitchFamily="66" charset="-120"/>
              </a:rPr>
              <a:t>發揚海星  慈愛精神 </a:t>
            </a:r>
          </a:p>
        </p:txBody>
      </p:sp>
    </p:spTree>
    <p:extLst>
      <p:ext uri="{BB962C8B-B14F-4D97-AF65-F5344CB8AC3E}">
        <p14:creationId xmlns:p14="http://schemas.microsoft.com/office/powerpoint/2010/main" val="107112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如螢幕大小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 校  歌 </vt:lpstr>
      <vt:lpstr>PowerPoint 簡報</vt:lpstr>
      <vt:lpstr>PowerPoint 簡報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校  歌 </dc:title>
  <dc:creator>user</dc:creator>
  <cp:lastModifiedBy>user</cp:lastModifiedBy>
  <cp:revision>1</cp:revision>
  <dcterms:created xsi:type="dcterms:W3CDTF">2020-10-19T23:45:08Z</dcterms:created>
  <dcterms:modified xsi:type="dcterms:W3CDTF">2020-10-19T23:45:47Z</dcterms:modified>
</cp:coreProperties>
</file>