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7" r:id="rId4"/>
    <p:sldId id="258" r:id="rId5"/>
    <p:sldId id="259" r:id="rId6"/>
    <p:sldId id="288" r:id="rId7"/>
    <p:sldId id="289" r:id="rId8"/>
    <p:sldId id="261" r:id="rId9"/>
    <p:sldId id="290" r:id="rId10"/>
    <p:sldId id="291" r:id="rId11"/>
    <p:sldId id="265" r:id="rId12"/>
    <p:sldId id="266" r:id="rId13"/>
    <p:sldId id="276" r:id="rId14"/>
    <p:sldId id="267" r:id="rId15"/>
    <p:sldId id="292" r:id="rId16"/>
    <p:sldId id="293" r:id="rId17"/>
    <p:sldId id="271" r:id="rId18"/>
    <p:sldId id="275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slide" Target="../slides/slide7.xml"/><Relationship Id="rId1" Type="http://schemas.openxmlformats.org/officeDocument/2006/relationships/slide" Target="../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C0E2A9-8C04-4F02-996C-5F69AC581420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5CC09C2-AC51-4142-AE5A-45C4B3B7A4B2}">
      <dgm:prSet phldrT="[文字]" custT="1"/>
      <dgm:spPr/>
      <dgm:t>
        <a:bodyPr/>
        <a:lstStyle/>
        <a:p>
          <a:pPr algn="ctr"/>
          <a:r>
            <a: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9</a:t>
          </a:r>
          <a:r>
            <a:rPr lang="en-US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21</a:t>
          </a:r>
          <a:endParaRPr lang="zh-TW" altLang="en-US" sz="3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CE8C233-AA78-40EF-8A48-57BF7D73D680}" type="parTrans" cxnId="{0CCC6A49-BBF2-4761-B265-1AAD3F26E54D}">
      <dgm:prSet/>
      <dgm:spPr/>
      <dgm:t>
        <a:bodyPr/>
        <a:lstStyle/>
        <a:p>
          <a:endParaRPr lang="zh-TW" altLang="en-US" sz="2000"/>
        </a:p>
      </dgm:t>
    </dgm:pt>
    <dgm:pt modelId="{CF0D2CBE-E495-4BFA-AB49-068EF6959D6D}" type="sibTrans" cxnId="{0CCC6A49-BBF2-4761-B265-1AAD3F26E54D}">
      <dgm:prSet/>
      <dgm:spPr/>
      <dgm:t>
        <a:bodyPr/>
        <a:lstStyle/>
        <a:p>
          <a:endParaRPr lang="zh-TW" altLang="en-US" sz="2000"/>
        </a:p>
      </dgm:t>
    </dgm:pt>
    <dgm:pt modelId="{0482702F-E5B5-4B4B-AAFA-D432A85992EE}">
      <dgm:prSet phldrT="[文字]" custT="1"/>
      <dgm:spPr/>
      <dgm:t>
        <a:bodyPr/>
        <a:lstStyle/>
        <a:p>
          <a:r>
            <a:rPr lang="zh-TW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英文每週一劇</a:t>
          </a:r>
          <a:endParaRPr lang="zh-TW" altLang="en-US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6D2982F-0A07-4771-AA1A-39AC7F055BD3}" type="parTrans" cxnId="{E236E216-5752-48E9-B695-C7D623602C85}">
      <dgm:prSet/>
      <dgm:spPr/>
      <dgm:t>
        <a:bodyPr/>
        <a:lstStyle/>
        <a:p>
          <a:endParaRPr lang="zh-TW" altLang="en-US" sz="2000"/>
        </a:p>
      </dgm:t>
    </dgm:pt>
    <dgm:pt modelId="{F537A3FA-C21A-4845-B6EB-7AC6E2F39419}" type="sibTrans" cxnId="{E236E216-5752-48E9-B695-C7D623602C85}">
      <dgm:prSet/>
      <dgm:spPr/>
      <dgm:t>
        <a:bodyPr/>
        <a:lstStyle/>
        <a:p>
          <a:endParaRPr lang="zh-TW" altLang="en-US" sz="2000"/>
        </a:p>
      </dgm:t>
    </dgm:pt>
    <dgm:pt modelId="{00CD21C4-581A-4930-A149-AAA8FCD85BB9}">
      <dgm:prSet phldrT="[文字]" custT="1"/>
      <dgm:spPr/>
      <dgm:t>
        <a:bodyPr/>
        <a:lstStyle/>
        <a:p>
          <a:r>
            <a:rPr lang="en-US" sz="3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10/1</a:t>
          </a:r>
          <a:r>
            <a: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6</a:t>
          </a:r>
          <a:r>
            <a:rPr lang="zh-TW" altLang="en-US" sz="3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10/23</a:t>
          </a:r>
          <a:endParaRPr lang="zh-TW" altLang="en-US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DC8124E-B9EE-46BA-B189-8AF106D72B8A}" type="parTrans" cxnId="{A00CB8EA-37FF-4CB8-87E8-5C098E3664CE}">
      <dgm:prSet/>
      <dgm:spPr/>
      <dgm:t>
        <a:bodyPr/>
        <a:lstStyle/>
        <a:p>
          <a:endParaRPr lang="zh-TW" altLang="en-US" sz="2000"/>
        </a:p>
      </dgm:t>
    </dgm:pt>
    <dgm:pt modelId="{6818545E-C6EE-4466-9E74-4F65B914E53D}" type="sibTrans" cxnId="{A00CB8EA-37FF-4CB8-87E8-5C098E3664CE}">
      <dgm:prSet/>
      <dgm:spPr/>
      <dgm:t>
        <a:bodyPr/>
        <a:lstStyle/>
        <a:p>
          <a:endParaRPr lang="zh-TW" altLang="en-US" sz="2000"/>
        </a:p>
      </dgm:t>
    </dgm:pt>
    <dgm:pt modelId="{B4F3C018-9D3A-403C-87FC-485F20F2B9AE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校慶彌撒、</a:t>
          </a:r>
          <a:r>
            <a:rPr lang="zh-TW" altLang="en-US" sz="2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校慶運動會</a:t>
          </a:r>
        </a:p>
      </dgm:t>
    </dgm:pt>
    <dgm:pt modelId="{AA705ECC-3C4F-40C6-A1C5-C0B74819E368}" type="parTrans" cxnId="{45C56BA2-18D5-4CB5-90BF-E8D62670BE75}">
      <dgm:prSet/>
      <dgm:spPr/>
      <dgm:t>
        <a:bodyPr/>
        <a:lstStyle/>
        <a:p>
          <a:endParaRPr lang="zh-TW" altLang="en-US" sz="2000"/>
        </a:p>
      </dgm:t>
    </dgm:pt>
    <dgm:pt modelId="{51E10634-F581-4516-839D-3A8B7BFF448A}" type="sibTrans" cxnId="{45C56BA2-18D5-4CB5-90BF-E8D62670BE75}">
      <dgm:prSet/>
      <dgm:spPr/>
      <dgm:t>
        <a:bodyPr/>
        <a:lstStyle/>
        <a:p>
          <a:endParaRPr lang="zh-TW" altLang="en-US" sz="2000"/>
        </a:p>
      </dgm:t>
    </dgm:pt>
    <dgm:pt modelId="{55AC94EB-ACD5-4757-83E5-B57E18C43A97}">
      <dgm:prSet phldrT="[文字]" custT="1"/>
      <dgm:spPr/>
      <dgm:t>
        <a:bodyPr/>
        <a:lstStyle/>
        <a:p>
          <a:r>
            <a:rPr lang="en-US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11/</a:t>
          </a:r>
          <a:r>
            <a: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4</a:t>
          </a:r>
          <a:r>
            <a:rPr lang="zh-TW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en-US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11/</a:t>
          </a:r>
          <a:r>
            <a: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5</a:t>
          </a:r>
          <a:endParaRPr lang="zh-TW" altLang="en-US" sz="3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499A2F8-A66E-49C2-A554-3A93759B9582}" type="parTrans" cxnId="{BF1A8DF7-F2F4-48F8-B73D-4C926991322F}">
      <dgm:prSet/>
      <dgm:spPr/>
      <dgm:t>
        <a:bodyPr/>
        <a:lstStyle/>
        <a:p>
          <a:endParaRPr lang="zh-TW" altLang="en-US" sz="2000"/>
        </a:p>
      </dgm:t>
    </dgm:pt>
    <dgm:pt modelId="{8FE7779E-F970-43EB-A1ED-4BD63CEEED48}" type="sibTrans" cxnId="{BF1A8DF7-F2F4-48F8-B73D-4C926991322F}">
      <dgm:prSet/>
      <dgm:spPr/>
      <dgm:t>
        <a:bodyPr/>
        <a:lstStyle/>
        <a:p>
          <a:endParaRPr lang="zh-TW" altLang="en-US" sz="2000"/>
        </a:p>
      </dgm:t>
    </dgm:pt>
    <dgm:pt modelId="{48B78C27-8F1F-4791-943F-1B1F7FE7480C}">
      <dgm:prSet phldrT="[文字]" custT="1"/>
      <dgm:spPr/>
      <dgm:t>
        <a:bodyPr/>
        <a:lstStyle/>
        <a:p>
          <a:r>
            <a:rPr lang="zh-TW" sz="2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期中評量</a:t>
          </a:r>
          <a:endParaRPr lang="zh-TW" altLang="en-US" sz="2000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0A13049-4122-4742-B816-D3310B54D413}" type="parTrans" cxnId="{7E1F61CF-01F9-4E66-898C-B1709C36E281}">
      <dgm:prSet/>
      <dgm:spPr/>
      <dgm:t>
        <a:bodyPr/>
        <a:lstStyle/>
        <a:p>
          <a:endParaRPr lang="zh-TW" altLang="en-US" sz="2000"/>
        </a:p>
      </dgm:t>
    </dgm:pt>
    <dgm:pt modelId="{F82F73C6-5A94-4429-88FD-AA08CD10074A}" type="sibTrans" cxnId="{7E1F61CF-01F9-4E66-898C-B1709C36E281}">
      <dgm:prSet/>
      <dgm:spPr/>
      <dgm:t>
        <a:bodyPr/>
        <a:lstStyle/>
        <a:p>
          <a:endParaRPr lang="zh-TW" altLang="en-US" sz="2000"/>
        </a:p>
      </dgm:t>
    </dgm:pt>
    <dgm:pt modelId="{DFB886A9-015E-48D8-8E15-0F503233EE24}">
      <dgm:prSet phldrT="[文字]" custT="1"/>
      <dgm:spPr/>
      <dgm:t>
        <a:bodyPr/>
        <a:lstStyle/>
        <a:p>
          <a:r>
            <a:rPr lang="en-US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</a:t>
          </a:r>
          <a:r>
            <a: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</a:t>
          </a:r>
          <a:r>
            <a:rPr lang="en-US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10</a:t>
          </a:r>
          <a:endParaRPr lang="zh-TW" altLang="en-US" sz="3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1073A72-EBEB-48D7-88F6-1229F61E2123}" type="parTrans" cxnId="{43C1B72D-A82A-4D88-A398-33E3425740D7}">
      <dgm:prSet/>
      <dgm:spPr/>
      <dgm:t>
        <a:bodyPr/>
        <a:lstStyle/>
        <a:p>
          <a:endParaRPr lang="zh-TW" altLang="en-US" sz="2000"/>
        </a:p>
      </dgm:t>
    </dgm:pt>
    <dgm:pt modelId="{5E14FD0E-D300-4F40-BCFE-01781D40C783}" type="sibTrans" cxnId="{43C1B72D-A82A-4D88-A398-33E3425740D7}">
      <dgm:prSet/>
      <dgm:spPr/>
      <dgm:t>
        <a:bodyPr/>
        <a:lstStyle/>
        <a:p>
          <a:endParaRPr lang="zh-TW" altLang="en-US" sz="2000"/>
        </a:p>
      </dgm:t>
    </dgm:pt>
    <dgm:pt modelId="{626FA885-85FB-4AB4-BE1D-E0416C80C0C3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校外教學</a:t>
          </a:r>
          <a:endParaRPr lang="zh-TW" altLang="en-US" sz="20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FE97678-6608-41E0-8175-FF8C9AB19104}" type="parTrans" cxnId="{C080AF92-E096-4E52-9CEB-2C4F9B0E1F5D}">
      <dgm:prSet/>
      <dgm:spPr/>
      <dgm:t>
        <a:bodyPr/>
        <a:lstStyle/>
        <a:p>
          <a:endParaRPr lang="zh-TW" altLang="en-US" sz="2000"/>
        </a:p>
      </dgm:t>
    </dgm:pt>
    <dgm:pt modelId="{D49F9621-638B-4C49-983E-ECACAAC41782}" type="sibTrans" cxnId="{C080AF92-E096-4E52-9CEB-2C4F9B0E1F5D}">
      <dgm:prSet/>
      <dgm:spPr/>
      <dgm:t>
        <a:bodyPr/>
        <a:lstStyle/>
        <a:p>
          <a:endParaRPr lang="zh-TW" altLang="en-US" sz="2000"/>
        </a:p>
      </dgm:t>
    </dgm:pt>
    <dgm:pt modelId="{98D5D4E3-B255-4857-98CE-B25CBBEB03B4}">
      <dgm:prSet phldrT="[文字]" custT="1"/>
      <dgm:spPr/>
      <dgm:t>
        <a:bodyPr/>
        <a:lstStyle/>
        <a:p>
          <a:r>
            <a:rPr lang="en-US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</a:t>
          </a:r>
          <a:r>
            <a: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</a:t>
          </a:r>
          <a:r>
            <a:rPr lang="en-US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4</a:t>
          </a:r>
          <a:endParaRPr lang="zh-TW" altLang="en-US" sz="3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3E55CDB-AC45-4FE0-9AF0-6AA4B63F5FB9}" type="parTrans" cxnId="{A64DF948-5679-4F74-8DE9-CB06DA4169C3}">
      <dgm:prSet/>
      <dgm:spPr/>
      <dgm:t>
        <a:bodyPr/>
        <a:lstStyle/>
        <a:p>
          <a:endParaRPr lang="zh-TW" altLang="en-US" sz="2000"/>
        </a:p>
      </dgm:t>
    </dgm:pt>
    <dgm:pt modelId="{92DCC8D0-2439-4E39-B79E-3783C21A2349}" type="sibTrans" cxnId="{A64DF948-5679-4F74-8DE9-CB06DA4169C3}">
      <dgm:prSet/>
      <dgm:spPr/>
      <dgm:t>
        <a:bodyPr/>
        <a:lstStyle/>
        <a:p>
          <a:endParaRPr lang="zh-TW" altLang="en-US" sz="2000"/>
        </a:p>
      </dgm:t>
    </dgm:pt>
    <dgm:pt modelId="{6DEF7AA0-0105-4301-9C29-3228BD7CFB64}">
      <dgm:prSet phldrT="[文字]" custT="1"/>
      <dgm:spPr/>
      <dgm:t>
        <a:bodyPr/>
        <a:lstStyle/>
        <a:p>
          <a:r>
            <a:rPr lang="zh-TW" altLang="zh-TW" sz="2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英語嘉年華</a:t>
          </a:r>
          <a:endParaRPr lang="zh-TW" altLang="en-US" sz="2000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728F790-20F3-4650-A877-31E81E4BEA6B}" type="parTrans" cxnId="{0422A81C-855C-4028-A0DC-3C3A14692EB3}">
      <dgm:prSet/>
      <dgm:spPr/>
      <dgm:t>
        <a:bodyPr/>
        <a:lstStyle/>
        <a:p>
          <a:endParaRPr lang="zh-TW" altLang="en-US" sz="2000"/>
        </a:p>
      </dgm:t>
    </dgm:pt>
    <dgm:pt modelId="{F7957B00-8B0B-4D68-B3E4-6286F71C3F27}" type="sibTrans" cxnId="{0422A81C-855C-4028-A0DC-3C3A14692EB3}">
      <dgm:prSet/>
      <dgm:spPr/>
      <dgm:t>
        <a:bodyPr/>
        <a:lstStyle/>
        <a:p>
          <a:endParaRPr lang="zh-TW" altLang="en-US" sz="2000"/>
        </a:p>
      </dgm:t>
    </dgm:pt>
    <dgm:pt modelId="{F5C111AC-C1FC-45F5-90E9-867254311D1F}">
      <dgm:prSet phldrT="[文字]" custT="1"/>
      <dgm:spPr/>
      <dgm:t>
        <a:bodyPr/>
        <a:lstStyle/>
        <a:p>
          <a:r>
            <a:rPr lang="en-US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</a:t>
          </a:r>
          <a:r>
            <a: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</a:t>
          </a:r>
          <a:r>
            <a:rPr lang="en-US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25</a:t>
          </a:r>
          <a:endParaRPr lang="zh-TW" altLang="en-US" sz="3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8D50525-ACAB-471C-824E-FF2BB250D3F4}" type="parTrans" cxnId="{5975EDA8-A8C7-4959-A0D6-A6248F7BDFC4}">
      <dgm:prSet/>
      <dgm:spPr/>
      <dgm:t>
        <a:bodyPr/>
        <a:lstStyle/>
        <a:p>
          <a:endParaRPr lang="zh-TW" altLang="en-US"/>
        </a:p>
      </dgm:t>
    </dgm:pt>
    <dgm:pt modelId="{A5989AD2-C6C1-4D1E-B3AD-AA6D35E657CE}" type="sibTrans" cxnId="{5975EDA8-A8C7-4959-A0D6-A6248F7BDFC4}">
      <dgm:prSet/>
      <dgm:spPr/>
      <dgm:t>
        <a:bodyPr/>
        <a:lstStyle/>
        <a:p>
          <a:endParaRPr lang="zh-TW" altLang="en-US"/>
        </a:p>
      </dgm:t>
    </dgm:pt>
    <dgm:pt modelId="{FB337511-F1F1-465C-8D6B-A2CAD54AAC45}">
      <dgm:prSet phldrT="[文字]" custT="1"/>
      <dgm:spPr/>
      <dgm:t>
        <a:bodyPr/>
        <a:lstStyle/>
        <a:p>
          <a:r>
            <a:rPr lang="zh-TW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聖誕節慶祝活動暨聖歌演唱會</a:t>
          </a:r>
          <a:endParaRPr lang="zh-TW" altLang="en-US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73DDF92-8E4A-4EEC-9B0C-D6F2258FCADA}" type="parTrans" cxnId="{9C63ECF5-9415-4021-B840-297268C2AB47}">
      <dgm:prSet/>
      <dgm:spPr/>
      <dgm:t>
        <a:bodyPr/>
        <a:lstStyle/>
        <a:p>
          <a:endParaRPr lang="zh-TW" altLang="en-US"/>
        </a:p>
      </dgm:t>
    </dgm:pt>
    <dgm:pt modelId="{127D55E3-F2A5-44D4-BB75-BE50CA217AF1}" type="sibTrans" cxnId="{9C63ECF5-9415-4021-B840-297268C2AB47}">
      <dgm:prSet/>
      <dgm:spPr/>
      <dgm:t>
        <a:bodyPr/>
        <a:lstStyle/>
        <a:p>
          <a:endParaRPr lang="zh-TW" altLang="en-US"/>
        </a:p>
      </dgm:t>
    </dgm:pt>
    <dgm:pt modelId="{F699FAB3-08B1-4C9C-998F-883EBEA1977C}">
      <dgm:prSet phldrT="[文字]" custT="1"/>
      <dgm:spPr/>
      <dgm:t>
        <a:bodyPr/>
        <a:lstStyle/>
        <a:p>
          <a:r>
            <a:rPr lang="en-US" sz="3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1/12</a:t>
          </a:r>
          <a:r>
            <a:rPr lang="zh-TW" sz="3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en-US" sz="3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1/13</a:t>
          </a:r>
          <a:endParaRPr lang="zh-TW" altLang="en-US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131C461-3E56-45B3-BCAE-BC07C89CECF1}" type="parTrans" cxnId="{D0EEB75B-9607-40FC-96CD-F3B527F6336E}">
      <dgm:prSet/>
      <dgm:spPr/>
      <dgm:t>
        <a:bodyPr/>
        <a:lstStyle/>
        <a:p>
          <a:endParaRPr lang="zh-TW" altLang="en-US"/>
        </a:p>
      </dgm:t>
    </dgm:pt>
    <dgm:pt modelId="{2300D009-AF4B-404C-8DCF-085159B663D1}" type="sibTrans" cxnId="{D0EEB75B-9607-40FC-96CD-F3B527F6336E}">
      <dgm:prSet/>
      <dgm:spPr/>
      <dgm:t>
        <a:bodyPr/>
        <a:lstStyle/>
        <a:p>
          <a:endParaRPr lang="zh-TW" altLang="en-US"/>
        </a:p>
      </dgm:t>
    </dgm:pt>
    <dgm:pt modelId="{7D156037-AFEE-4833-A568-8BC2C13B2595}">
      <dgm:prSet phldrT="[文字]" custT="1"/>
      <dgm:spPr/>
      <dgm:t>
        <a:bodyPr/>
        <a:lstStyle/>
        <a:p>
          <a:r>
            <a:rPr lang="zh-TW" sz="2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期末評量</a:t>
          </a:r>
          <a:endParaRPr lang="zh-TW" altLang="en-US" sz="2000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DC00211-4935-4109-9FC9-4D505C24C547}" type="parTrans" cxnId="{6DCA052B-319C-4B1A-9C9B-495199CE3ED3}">
      <dgm:prSet/>
      <dgm:spPr/>
      <dgm:t>
        <a:bodyPr/>
        <a:lstStyle/>
        <a:p>
          <a:endParaRPr lang="zh-TW" altLang="en-US"/>
        </a:p>
      </dgm:t>
    </dgm:pt>
    <dgm:pt modelId="{09F1BF74-4566-4A5C-9FBC-5E336A232053}" type="sibTrans" cxnId="{6DCA052B-319C-4B1A-9C9B-495199CE3ED3}">
      <dgm:prSet/>
      <dgm:spPr/>
      <dgm:t>
        <a:bodyPr/>
        <a:lstStyle/>
        <a:p>
          <a:endParaRPr lang="zh-TW" altLang="en-US"/>
        </a:p>
      </dgm:t>
    </dgm:pt>
    <dgm:pt modelId="{B679EFCE-4C90-4E47-9356-0662D4383471}">
      <dgm:prSet phldrT="[文字]" custT="1"/>
      <dgm:spPr/>
      <dgm:t>
        <a:bodyPr/>
        <a:lstStyle/>
        <a:p>
          <a:r>
            <a:rPr lang="en-US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1/</a:t>
          </a:r>
          <a:r>
            <a: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20</a:t>
          </a:r>
          <a:endParaRPr lang="zh-TW" altLang="en-US" sz="3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1023AF5-F4BB-469C-8DBD-AA56A6EF36B4}" type="parTrans" cxnId="{3F7DF320-5B55-42DB-A9B6-5CBA1C57B8B5}">
      <dgm:prSet/>
      <dgm:spPr/>
      <dgm:t>
        <a:bodyPr/>
        <a:lstStyle/>
        <a:p>
          <a:endParaRPr lang="zh-TW" altLang="en-US"/>
        </a:p>
      </dgm:t>
    </dgm:pt>
    <dgm:pt modelId="{3999CDD4-07E8-495F-8210-3F7D9E1C9A13}" type="sibTrans" cxnId="{3F7DF320-5B55-42DB-A9B6-5CBA1C57B8B5}">
      <dgm:prSet/>
      <dgm:spPr/>
      <dgm:t>
        <a:bodyPr/>
        <a:lstStyle/>
        <a:p>
          <a:endParaRPr lang="zh-TW" altLang="en-US"/>
        </a:p>
      </dgm:t>
    </dgm:pt>
    <dgm:pt modelId="{B74F4DF8-0773-4D54-92B8-C69CF04E5E23}">
      <dgm:prSet phldrT="[文字]" custT="1"/>
      <dgm:spPr/>
      <dgm:t>
        <a:bodyPr/>
        <a:lstStyle/>
        <a:p>
          <a:r>
            <a:rPr lang="zh-TW" altLang="en-US" sz="2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休業式</a:t>
          </a:r>
          <a:endParaRPr lang="zh-TW" altLang="en-US" sz="2000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3C9A604-6903-4B3A-AD5A-0097730FF439}" type="parTrans" cxnId="{1D383C5D-C128-4B49-BD27-698EA3716518}">
      <dgm:prSet/>
      <dgm:spPr/>
      <dgm:t>
        <a:bodyPr/>
        <a:lstStyle/>
        <a:p>
          <a:endParaRPr lang="zh-TW" altLang="en-US"/>
        </a:p>
      </dgm:t>
    </dgm:pt>
    <dgm:pt modelId="{EFF8A627-7F91-4F78-A856-A199A70404FC}" type="sibTrans" cxnId="{1D383C5D-C128-4B49-BD27-698EA3716518}">
      <dgm:prSet/>
      <dgm:spPr/>
      <dgm:t>
        <a:bodyPr/>
        <a:lstStyle/>
        <a:p>
          <a:endParaRPr lang="zh-TW" altLang="en-US"/>
        </a:p>
      </dgm:t>
    </dgm:pt>
    <dgm:pt modelId="{E6C9E7B2-996D-4DE5-A84D-7A9B5E0B8054}" type="pres">
      <dgm:prSet presAssocID="{42C0E2A9-8C04-4F02-996C-5F69AC5814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42D4C58-1823-4F7C-8BB4-4F38DE9DE031}" type="pres">
      <dgm:prSet presAssocID="{85CC09C2-AC51-4142-AE5A-45C4B3B7A4B2}" presName="linNode" presStyleCnt="0"/>
      <dgm:spPr/>
      <dgm:t>
        <a:bodyPr/>
        <a:lstStyle/>
        <a:p>
          <a:endParaRPr lang="zh-TW" altLang="en-US"/>
        </a:p>
      </dgm:t>
    </dgm:pt>
    <dgm:pt modelId="{082D2B92-AA67-421F-8750-BAAECD192512}" type="pres">
      <dgm:prSet presAssocID="{85CC09C2-AC51-4142-AE5A-45C4B3B7A4B2}" presName="parentText" presStyleLbl="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A9870B6-7F9D-4043-A61E-A347605F4B69}" type="pres">
      <dgm:prSet presAssocID="{85CC09C2-AC51-4142-AE5A-45C4B3B7A4B2}" presName="descendantText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815CC1A-09F7-4AB1-9CB6-25FB8F008BE1}" type="pres">
      <dgm:prSet presAssocID="{CF0D2CBE-E495-4BFA-AB49-068EF6959D6D}" presName="sp" presStyleCnt="0"/>
      <dgm:spPr/>
      <dgm:t>
        <a:bodyPr/>
        <a:lstStyle/>
        <a:p>
          <a:endParaRPr lang="zh-TW" altLang="en-US"/>
        </a:p>
      </dgm:t>
    </dgm:pt>
    <dgm:pt modelId="{73C7194E-5006-43B9-B20A-064410487F24}" type="pres">
      <dgm:prSet presAssocID="{00CD21C4-581A-4930-A149-AAA8FCD85BB9}" presName="linNode" presStyleCnt="0"/>
      <dgm:spPr/>
      <dgm:t>
        <a:bodyPr/>
        <a:lstStyle/>
        <a:p>
          <a:endParaRPr lang="zh-TW" altLang="en-US"/>
        </a:p>
      </dgm:t>
    </dgm:pt>
    <dgm:pt modelId="{9D604A90-40D3-4EA5-B219-655FD28332CE}" type="pres">
      <dgm:prSet presAssocID="{00CD21C4-581A-4930-A149-AAA8FCD85BB9}" presName="parentText" presStyleLbl="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23D2E0-2374-43EA-B73B-425FAEFD9127}" type="pres">
      <dgm:prSet presAssocID="{00CD21C4-581A-4930-A149-AAA8FCD85BB9}" presName="descendantText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5385D22-C85E-4466-AC73-77D677775EBE}" type="pres">
      <dgm:prSet presAssocID="{6818545E-C6EE-4466-9E74-4F65B914E53D}" presName="sp" presStyleCnt="0"/>
      <dgm:spPr/>
      <dgm:t>
        <a:bodyPr/>
        <a:lstStyle/>
        <a:p>
          <a:endParaRPr lang="zh-TW" altLang="en-US"/>
        </a:p>
      </dgm:t>
    </dgm:pt>
    <dgm:pt modelId="{EDD0781A-5973-461D-9B1F-D7431544BA57}" type="pres">
      <dgm:prSet presAssocID="{55AC94EB-ACD5-4757-83E5-B57E18C43A97}" presName="linNode" presStyleCnt="0"/>
      <dgm:spPr/>
      <dgm:t>
        <a:bodyPr/>
        <a:lstStyle/>
        <a:p>
          <a:endParaRPr lang="zh-TW" altLang="en-US"/>
        </a:p>
      </dgm:t>
    </dgm:pt>
    <dgm:pt modelId="{1976F052-D996-4BEB-BD79-D947FF436772}" type="pres">
      <dgm:prSet presAssocID="{55AC94EB-ACD5-4757-83E5-B57E18C43A97}" presName="parentText" presStyleLbl="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8AC2ED-C4B0-4A4D-A686-82DE17C97897}" type="pres">
      <dgm:prSet presAssocID="{55AC94EB-ACD5-4757-83E5-B57E18C43A97}" presName="descendantText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521207-3AE3-4D4A-91E5-EB4FE93D6FD8}" type="pres">
      <dgm:prSet presAssocID="{8FE7779E-F970-43EB-A1ED-4BD63CEEED48}" presName="sp" presStyleCnt="0"/>
      <dgm:spPr/>
      <dgm:t>
        <a:bodyPr/>
        <a:lstStyle/>
        <a:p>
          <a:endParaRPr lang="zh-TW" altLang="en-US"/>
        </a:p>
      </dgm:t>
    </dgm:pt>
    <dgm:pt modelId="{CAC40E69-DF22-4439-9F39-1C065C3EC4B7}" type="pres">
      <dgm:prSet presAssocID="{DFB886A9-015E-48D8-8E15-0F503233EE24}" presName="linNode" presStyleCnt="0"/>
      <dgm:spPr/>
      <dgm:t>
        <a:bodyPr/>
        <a:lstStyle/>
        <a:p>
          <a:endParaRPr lang="zh-TW" altLang="en-US"/>
        </a:p>
      </dgm:t>
    </dgm:pt>
    <dgm:pt modelId="{ACBAC99F-A1A1-4DAF-9F4A-F0F899AEAB2C}" type="pres">
      <dgm:prSet presAssocID="{DFB886A9-015E-48D8-8E15-0F503233EE24}" presName="parentText" presStyleLbl="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88C758-5D8F-4A3B-B2B7-E248D2BFA572}" type="pres">
      <dgm:prSet presAssocID="{DFB886A9-015E-48D8-8E15-0F503233EE24}" presName="descendantText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6FF9947-732C-45E1-A95D-1DD67F4B0823}" type="pres">
      <dgm:prSet presAssocID="{5E14FD0E-D300-4F40-BCFE-01781D40C783}" presName="sp" presStyleCnt="0"/>
      <dgm:spPr/>
      <dgm:t>
        <a:bodyPr/>
        <a:lstStyle/>
        <a:p>
          <a:endParaRPr lang="zh-TW" altLang="en-US"/>
        </a:p>
      </dgm:t>
    </dgm:pt>
    <dgm:pt modelId="{55F1373F-31E9-41B9-BFA9-0FE263880C65}" type="pres">
      <dgm:prSet presAssocID="{98D5D4E3-B255-4857-98CE-B25CBBEB03B4}" presName="linNode" presStyleCnt="0"/>
      <dgm:spPr/>
      <dgm:t>
        <a:bodyPr/>
        <a:lstStyle/>
        <a:p>
          <a:endParaRPr lang="zh-TW" altLang="en-US"/>
        </a:p>
      </dgm:t>
    </dgm:pt>
    <dgm:pt modelId="{10C2E45F-2B30-45E4-8F6D-8AFF595D32BF}" type="pres">
      <dgm:prSet presAssocID="{98D5D4E3-B255-4857-98CE-B25CBBEB03B4}" presName="parentText" presStyleLbl="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82F44E-A5C3-4CB7-8C93-5F683D977586}" type="pres">
      <dgm:prSet presAssocID="{98D5D4E3-B255-4857-98CE-B25CBBEB03B4}" presName="descendantText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914993-65FD-42C7-98AC-2040E83711F9}" type="pres">
      <dgm:prSet presAssocID="{92DCC8D0-2439-4E39-B79E-3783C21A2349}" presName="sp" presStyleCnt="0"/>
      <dgm:spPr/>
      <dgm:t>
        <a:bodyPr/>
        <a:lstStyle/>
        <a:p>
          <a:endParaRPr lang="zh-TW" altLang="en-US"/>
        </a:p>
      </dgm:t>
    </dgm:pt>
    <dgm:pt modelId="{30B5CC7E-E32B-49D2-A782-442D56BD5D29}" type="pres">
      <dgm:prSet presAssocID="{F5C111AC-C1FC-45F5-90E9-867254311D1F}" presName="linNode" presStyleCnt="0"/>
      <dgm:spPr/>
      <dgm:t>
        <a:bodyPr/>
        <a:lstStyle/>
        <a:p>
          <a:endParaRPr lang="zh-TW" altLang="en-US"/>
        </a:p>
      </dgm:t>
    </dgm:pt>
    <dgm:pt modelId="{B308C28C-17CA-48E3-B22F-0C2F390AD6FA}" type="pres">
      <dgm:prSet presAssocID="{F5C111AC-C1FC-45F5-90E9-867254311D1F}" presName="parentText" presStyleLbl="node1" presStyleIdx="5" presStyleCnt="8" custLinFactNeighborX="-1367" custLinFactNeighborY="640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AEC9F81-D9F3-44A0-8659-F2D0918CCECA}" type="pres">
      <dgm:prSet presAssocID="{F5C111AC-C1FC-45F5-90E9-867254311D1F}" presName="descendantText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642EBC2-4A39-47D9-905E-1448822E3FBD}" type="pres">
      <dgm:prSet presAssocID="{A5989AD2-C6C1-4D1E-B3AD-AA6D35E657CE}" presName="sp" presStyleCnt="0"/>
      <dgm:spPr/>
      <dgm:t>
        <a:bodyPr/>
        <a:lstStyle/>
        <a:p>
          <a:endParaRPr lang="zh-TW" altLang="en-US"/>
        </a:p>
      </dgm:t>
    </dgm:pt>
    <dgm:pt modelId="{D8AF9E97-DFFC-4AF3-93E5-F60121889BA6}" type="pres">
      <dgm:prSet presAssocID="{F699FAB3-08B1-4C9C-998F-883EBEA1977C}" presName="linNode" presStyleCnt="0"/>
      <dgm:spPr/>
      <dgm:t>
        <a:bodyPr/>
        <a:lstStyle/>
        <a:p>
          <a:endParaRPr lang="zh-TW" altLang="en-US"/>
        </a:p>
      </dgm:t>
    </dgm:pt>
    <dgm:pt modelId="{A125BDE1-93DC-4AA1-BCE7-DEE08490B4C5}" type="pres">
      <dgm:prSet presAssocID="{F699FAB3-08B1-4C9C-998F-883EBEA1977C}" presName="parentText" presStyleLbl="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36A7ED7-2A49-4970-A049-174FEB2A0C4C}" type="pres">
      <dgm:prSet presAssocID="{F699FAB3-08B1-4C9C-998F-883EBEA1977C}" presName="descendantText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5871486-C86C-4677-9D98-EBA7AB59AEC2}" type="pres">
      <dgm:prSet presAssocID="{2300D009-AF4B-404C-8DCF-085159B663D1}" presName="sp" presStyleCnt="0"/>
      <dgm:spPr/>
      <dgm:t>
        <a:bodyPr/>
        <a:lstStyle/>
        <a:p>
          <a:endParaRPr lang="zh-TW" altLang="en-US"/>
        </a:p>
      </dgm:t>
    </dgm:pt>
    <dgm:pt modelId="{846A8451-D54E-4438-90AE-6DD269BAC81A}" type="pres">
      <dgm:prSet presAssocID="{B679EFCE-4C90-4E47-9356-0662D4383471}" presName="linNode" presStyleCnt="0"/>
      <dgm:spPr/>
      <dgm:t>
        <a:bodyPr/>
        <a:lstStyle/>
        <a:p>
          <a:endParaRPr lang="zh-TW" altLang="en-US"/>
        </a:p>
      </dgm:t>
    </dgm:pt>
    <dgm:pt modelId="{C04E1A79-3E5E-4D1B-8BED-B18F134C8C71}" type="pres">
      <dgm:prSet presAssocID="{B679EFCE-4C90-4E47-9356-0662D4383471}" presName="parentText" presStyleLbl="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8AF47D-0535-45B8-85C1-674418A12F0D}" type="pres">
      <dgm:prSet presAssocID="{B679EFCE-4C90-4E47-9356-0662D4383471}" presName="descendantText" presStyleLbl="alignAccFollowNode1" presStyleIdx="7" presStyleCnt="8" custLinFactNeighborX="-349" custLinFactNeighborY="-127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F1A8DF7-F2F4-48F8-B73D-4C926991322F}" srcId="{42C0E2A9-8C04-4F02-996C-5F69AC581420}" destId="{55AC94EB-ACD5-4757-83E5-B57E18C43A97}" srcOrd="2" destOrd="0" parTransId="{9499A2F8-A66E-49C2-A554-3A93759B9582}" sibTransId="{8FE7779E-F970-43EB-A1ED-4BD63CEEED48}"/>
    <dgm:cxn modelId="{5975EDA8-A8C7-4959-A0D6-A6248F7BDFC4}" srcId="{42C0E2A9-8C04-4F02-996C-5F69AC581420}" destId="{F5C111AC-C1FC-45F5-90E9-867254311D1F}" srcOrd="5" destOrd="0" parTransId="{A8D50525-ACAB-471C-824E-FF2BB250D3F4}" sibTransId="{A5989AD2-C6C1-4D1E-B3AD-AA6D35E657CE}"/>
    <dgm:cxn modelId="{606CB325-FAD7-4A80-9563-BE19140194E6}" type="presOf" srcId="{6DEF7AA0-0105-4301-9C29-3228BD7CFB64}" destId="{5882F44E-A5C3-4CB7-8C93-5F683D977586}" srcOrd="0" destOrd="0" presId="urn:microsoft.com/office/officeart/2005/8/layout/vList5"/>
    <dgm:cxn modelId="{86258ECD-563F-4096-8BDB-068C2EA5926B}" type="presOf" srcId="{F699FAB3-08B1-4C9C-998F-883EBEA1977C}" destId="{A125BDE1-93DC-4AA1-BCE7-DEE08490B4C5}" srcOrd="0" destOrd="0" presId="urn:microsoft.com/office/officeart/2005/8/layout/vList5"/>
    <dgm:cxn modelId="{A65B3725-DDB2-4029-9FD0-EC8F42ED5352}" type="presOf" srcId="{85CC09C2-AC51-4142-AE5A-45C4B3B7A4B2}" destId="{082D2B92-AA67-421F-8750-BAAECD192512}" srcOrd="0" destOrd="0" presId="urn:microsoft.com/office/officeart/2005/8/layout/vList5"/>
    <dgm:cxn modelId="{A375686F-8F7E-4176-B7C3-0FB2E96AA370}" type="presOf" srcId="{F5C111AC-C1FC-45F5-90E9-867254311D1F}" destId="{B308C28C-17CA-48E3-B22F-0C2F390AD6FA}" srcOrd="0" destOrd="0" presId="urn:microsoft.com/office/officeart/2005/8/layout/vList5"/>
    <dgm:cxn modelId="{CA5BFFE0-0E44-44E2-9187-848E0D1590CB}" type="presOf" srcId="{B74F4DF8-0773-4D54-92B8-C69CF04E5E23}" destId="{C98AF47D-0535-45B8-85C1-674418A12F0D}" srcOrd="0" destOrd="0" presId="urn:microsoft.com/office/officeart/2005/8/layout/vList5"/>
    <dgm:cxn modelId="{A64DF948-5679-4F74-8DE9-CB06DA4169C3}" srcId="{42C0E2A9-8C04-4F02-996C-5F69AC581420}" destId="{98D5D4E3-B255-4857-98CE-B25CBBEB03B4}" srcOrd="4" destOrd="0" parTransId="{73E55CDB-AC45-4FE0-9AF0-6AA4B63F5FB9}" sibTransId="{92DCC8D0-2439-4E39-B79E-3783C21A2349}"/>
    <dgm:cxn modelId="{F80344A9-290F-406A-ACC0-CF03B633ADAD}" type="presOf" srcId="{7D156037-AFEE-4833-A568-8BC2C13B2595}" destId="{F36A7ED7-2A49-4970-A049-174FEB2A0C4C}" srcOrd="0" destOrd="0" presId="urn:microsoft.com/office/officeart/2005/8/layout/vList5"/>
    <dgm:cxn modelId="{74224CFB-EC57-4B0A-9219-83E15F857333}" type="presOf" srcId="{B679EFCE-4C90-4E47-9356-0662D4383471}" destId="{C04E1A79-3E5E-4D1B-8BED-B18F134C8C71}" srcOrd="0" destOrd="0" presId="urn:microsoft.com/office/officeart/2005/8/layout/vList5"/>
    <dgm:cxn modelId="{7E1F61CF-01F9-4E66-898C-B1709C36E281}" srcId="{55AC94EB-ACD5-4757-83E5-B57E18C43A97}" destId="{48B78C27-8F1F-4791-943F-1B1F7FE7480C}" srcOrd="0" destOrd="0" parTransId="{A0A13049-4122-4742-B816-D3310B54D413}" sibTransId="{F82F73C6-5A94-4429-88FD-AA08CD10074A}"/>
    <dgm:cxn modelId="{EF553C42-58A5-494A-8641-C2862C0CC0C8}" type="presOf" srcId="{FB337511-F1F1-465C-8D6B-A2CAD54AAC45}" destId="{BAEC9F81-D9F3-44A0-8659-F2D0918CCECA}" srcOrd="0" destOrd="0" presId="urn:microsoft.com/office/officeart/2005/8/layout/vList5"/>
    <dgm:cxn modelId="{E236E216-5752-48E9-B695-C7D623602C85}" srcId="{85CC09C2-AC51-4142-AE5A-45C4B3B7A4B2}" destId="{0482702F-E5B5-4B4B-AAFA-D432A85992EE}" srcOrd="0" destOrd="0" parTransId="{26D2982F-0A07-4771-AA1A-39AC7F055BD3}" sibTransId="{F537A3FA-C21A-4845-B6EB-7AC6E2F39419}"/>
    <dgm:cxn modelId="{B070C206-A1AE-4BD1-839A-D2B3FD9C79CB}" type="presOf" srcId="{0482702F-E5B5-4B4B-AAFA-D432A85992EE}" destId="{9A9870B6-7F9D-4043-A61E-A347605F4B69}" srcOrd="0" destOrd="0" presId="urn:microsoft.com/office/officeart/2005/8/layout/vList5"/>
    <dgm:cxn modelId="{1D383C5D-C128-4B49-BD27-698EA3716518}" srcId="{B679EFCE-4C90-4E47-9356-0662D4383471}" destId="{B74F4DF8-0773-4D54-92B8-C69CF04E5E23}" srcOrd="0" destOrd="0" parTransId="{13C9A604-6903-4B3A-AD5A-0097730FF439}" sibTransId="{EFF8A627-7F91-4F78-A856-A199A70404FC}"/>
    <dgm:cxn modelId="{38B4222F-675D-424D-A65D-FDE90DC30A91}" type="presOf" srcId="{42C0E2A9-8C04-4F02-996C-5F69AC581420}" destId="{E6C9E7B2-996D-4DE5-A84D-7A9B5E0B8054}" srcOrd="0" destOrd="0" presId="urn:microsoft.com/office/officeart/2005/8/layout/vList5"/>
    <dgm:cxn modelId="{0422A81C-855C-4028-A0DC-3C3A14692EB3}" srcId="{98D5D4E3-B255-4857-98CE-B25CBBEB03B4}" destId="{6DEF7AA0-0105-4301-9C29-3228BD7CFB64}" srcOrd="0" destOrd="0" parTransId="{4728F790-20F3-4650-A877-31E81E4BEA6B}" sibTransId="{F7957B00-8B0B-4D68-B3E4-6286F71C3F27}"/>
    <dgm:cxn modelId="{AD589BD5-170A-4484-801A-96EEA89F6EC0}" type="presOf" srcId="{626FA885-85FB-4AB4-BE1D-E0416C80C0C3}" destId="{5D88C758-5D8F-4A3B-B2B7-E248D2BFA572}" srcOrd="0" destOrd="0" presId="urn:microsoft.com/office/officeart/2005/8/layout/vList5"/>
    <dgm:cxn modelId="{0CCC6A49-BBF2-4761-B265-1AAD3F26E54D}" srcId="{42C0E2A9-8C04-4F02-996C-5F69AC581420}" destId="{85CC09C2-AC51-4142-AE5A-45C4B3B7A4B2}" srcOrd="0" destOrd="0" parTransId="{ACE8C233-AA78-40EF-8A48-57BF7D73D680}" sibTransId="{CF0D2CBE-E495-4BFA-AB49-068EF6959D6D}"/>
    <dgm:cxn modelId="{6DCA052B-319C-4B1A-9C9B-495199CE3ED3}" srcId="{F699FAB3-08B1-4C9C-998F-883EBEA1977C}" destId="{7D156037-AFEE-4833-A568-8BC2C13B2595}" srcOrd="0" destOrd="0" parTransId="{2DC00211-4935-4109-9FC9-4D505C24C547}" sibTransId="{09F1BF74-4566-4A5C-9FBC-5E336A232053}"/>
    <dgm:cxn modelId="{EBD9E5C5-FF4A-431C-90B4-099D5B8AF649}" type="presOf" srcId="{55AC94EB-ACD5-4757-83E5-B57E18C43A97}" destId="{1976F052-D996-4BEB-BD79-D947FF436772}" srcOrd="0" destOrd="0" presId="urn:microsoft.com/office/officeart/2005/8/layout/vList5"/>
    <dgm:cxn modelId="{9CD364EB-77A9-4603-BF1E-B264B0B0C556}" type="presOf" srcId="{DFB886A9-015E-48D8-8E15-0F503233EE24}" destId="{ACBAC99F-A1A1-4DAF-9F4A-F0F899AEAB2C}" srcOrd="0" destOrd="0" presId="urn:microsoft.com/office/officeart/2005/8/layout/vList5"/>
    <dgm:cxn modelId="{6F5AC090-6281-4645-A46F-D850BD3EC402}" type="presOf" srcId="{B4F3C018-9D3A-403C-87FC-485F20F2B9AE}" destId="{8E23D2E0-2374-43EA-B73B-425FAEFD9127}" srcOrd="0" destOrd="0" presId="urn:microsoft.com/office/officeart/2005/8/layout/vList5"/>
    <dgm:cxn modelId="{9C63ECF5-9415-4021-B840-297268C2AB47}" srcId="{F5C111AC-C1FC-45F5-90E9-867254311D1F}" destId="{FB337511-F1F1-465C-8D6B-A2CAD54AAC45}" srcOrd="0" destOrd="0" parTransId="{373DDF92-8E4A-4EEC-9B0C-D6F2258FCADA}" sibTransId="{127D55E3-F2A5-44D4-BB75-BE50CA217AF1}"/>
    <dgm:cxn modelId="{3271DF26-69F6-4965-B494-0F3DF5D4773D}" type="presOf" srcId="{98D5D4E3-B255-4857-98CE-B25CBBEB03B4}" destId="{10C2E45F-2B30-45E4-8F6D-8AFF595D32BF}" srcOrd="0" destOrd="0" presId="urn:microsoft.com/office/officeart/2005/8/layout/vList5"/>
    <dgm:cxn modelId="{43C1B72D-A82A-4D88-A398-33E3425740D7}" srcId="{42C0E2A9-8C04-4F02-996C-5F69AC581420}" destId="{DFB886A9-015E-48D8-8E15-0F503233EE24}" srcOrd="3" destOrd="0" parTransId="{61073A72-EBEB-48D7-88F6-1229F61E2123}" sibTransId="{5E14FD0E-D300-4F40-BCFE-01781D40C783}"/>
    <dgm:cxn modelId="{0683BF5B-4CF7-4006-ABD9-94DD4DF00F11}" type="presOf" srcId="{00CD21C4-581A-4930-A149-AAA8FCD85BB9}" destId="{9D604A90-40D3-4EA5-B219-655FD28332CE}" srcOrd="0" destOrd="0" presId="urn:microsoft.com/office/officeart/2005/8/layout/vList5"/>
    <dgm:cxn modelId="{06CE58B2-C7FC-47FB-8F15-9608DC5A04F2}" type="presOf" srcId="{48B78C27-8F1F-4791-943F-1B1F7FE7480C}" destId="{FD8AC2ED-C4B0-4A4D-A686-82DE17C97897}" srcOrd="0" destOrd="0" presId="urn:microsoft.com/office/officeart/2005/8/layout/vList5"/>
    <dgm:cxn modelId="{A00CB8EA-37FF-4CB8-87E8-5C098E3664CE}" srcId="{42C0E2A9-8C04-4F02-996C-5F69AC581420}" destId="{00CD21C4-581A-4930-A149-AAA8FCD85BB9}" srcOrd="1" destOrd="0" parTransId="{CDC8124E-B9EE-46BA-B189-8AF106D72B8A}" sibTransId="{6818545E-C6EE-4466-9E74-4F65B914E53D}"/>
    <dgm:cxn modelId="{45C56BA2-18D5-4CB5-90BF-E8D62670BE75}" srcId="{00CD21C4-581A-4930-A149-AAA8FCD85BB9}" destId="{B4F3C018-9D3A-403C-87FC-485F20F2B9AE}" srcOrd="0" destOrd="0" parTransId="{AA705ECC-3C4F-40C6-A1C5-C0B74819E368}" sibTransId="{51E10634-F581-4516-839D-3A8B7BFF448A}"/>
    <dgm:cxn modelId="{C080AF92-E096-4E52-9CEB-2C4F9B0E1F5D}" srcId="{DFB886A9-015E-48D8-8E15-0F503233EE24}" destId="{626FA885-85FB-4AB4-BE1D-E0416C80C0C3}" srcOrd="0" destOrd="0" parTransId="{0FE97678-6608-41E0-8175-FF8C9AB19104}" sibTransId="{D49F9621-638B-4C49-983E-ECACAAC41782}"/>
    <dgm:cxn modelId="{D0EEB75B-9607-40FC-96CD-F3B527F6336E}" srcId="{42C0E2A9-8C04-4F02-996C-5F69AC581420}" destId="{F699FAB3-08B1-4C9C-998F-883EBEA1977C}" srcOrd="6" destOrd="0" parTransId="{3131C461-3E56-45B3-BCAE-BC07C89CECF1}" sibTransId="{2300D009-AF4B-404C-8DCF-085159B663D1}"/>
    <dgm:cxn modelId="{3F7DF320-5B55-42DB-A9B6-5CBA1C57B8B5}" srcId="{42C0E2A9-8C04-4F02-996C-5F69AC581420}" destId="{B679EFCE-4C90-4E47-9356-0662D4383471}" srcOrd="7" destOrd="0" parTransId="{F1023AF5-F4BB-469C-8DBD-AA56A6EF36B4}" sibTransId="{3999CDD4-07E8-495F-8210-3F7D9E1C9A13}"/>
    <dgm:cxn modelId="{06CA06B8-5D00-4292-8516-DC8D645B7E92}" type="presParOf" srcId="{E6C9E7B2-996D-4DE5-A84D-7A9B5E0B8054}" destId="{342D4C58-1823-4F7C-8BB4-4F38DE9DE031}" srcOrd="0" destOrd="0" presId="urn:microsoft.com/office/officeart/2005/8/layout/vList5"/>
    <dgm:cxn modelId="{6321F116-4D94-41F5-8480-736F986C20C7}" type="presParOf" srcId="{342D4C58-1823-4F7C-8BB4-4F38DE9DE031}" destId="{082D2B92-AA67-421F-8750-BAAECD192512}" srcOrd="0" destOrd="0" presId="urn:microsoft.com/office/officeart/2005/8/layout/vList5"/>
    <dgm:cxn modelId="{43592347-B138-46E3-B587-74AB940B26AA}" type="presParOf" srcId="{342D4C58-1823-4F7C-8BB4-4F38DE9DE031}" destId="{9A9870B6-7F9D-4043-A61E-A347605F4B69}" srcOrd="1" destOrd="0" presId="urn:microsoft.com/office/officeart/2005/8/layout/vList5"/>
    <dgm:cxn modelId="{C7395C40-281C-4199-8ECC-E81BC931A6F4}" type="presParOf" srcId="{E6C9E7B2-996D-4DE5-A84D-7A9B5E0B8054}" destId="{3815CC1A-09F7-4AB1-9CB6-25FB8F008BE1}" srcOrd="1" destOrd="0" presId="urn:microsoft.com/office/officeart/2005/8/layout/vList5"/>
    <dgm:cxn modelId="{3C0B9AD5-0445-405E-9B09-7CB5662B54EA}" type="presParOf" srcId="{E6C9E7B2-996D-4DE5-A84D-7A9B5E0B8054}" destId="{73C7194E-5006-43B9-B20A-064410487F24}" srcOrd="2" destOrd="0" presId="urn:microsoft.com/office/officeart/2005/8/layout/vList5"/>
    <dgm:cxn modelId="{143638E4-A30F-42C0-BA09-AF5FDE95D959}" type="presParOf" srcId="{73C7194E-5006-43B9-B20A-064410487F24}" destId="{9D604A90-40D3-4EA5-B219-655FD28332CE}" srcOrd="0" destOrd="0" presId="urn:microsoft.com/office/officeart/2005/8/layout/vList5"/>
    <dgm:cxn modelId="{79B2E6D6-491A-432B-B34D-15A1DE323139}" type="presParOf" srcId="{73C7194E-5006-43B9-B20A-064410487F24}" destId="{8E23D2E0-2374-43EA-B73B-425FAEFD9127}" srcOrd="1" destOrd="0" presId="urn:microsoft.com/office/officeart/2005/8/layout/vList5"/>
    <dgm:cxn modelId="{B1C0F3B1-722C-4ABE-8EDA-E8FDE867C5FF}" type="presParOf" srcId="{E6C9E7B2-996D-4DE5-A84D-7A9B5E0B8054}" destId="{C5385D22-C85E-4466-AC73-77D677775EBE}" srcOrd="3" destOrd="0" presId="urn:microsoft.com/office/officeart/2005/8/layout/vList5"/>
    <dgm:cxn modelId="{BCD59F00-5AB0-44B8-8CDF-6077A1ECDDEB}" type="presParOf" srcId="{E6C9E7B2-996D-4DE5-A84D-7A9B5E0B8054}" destId="{EDD0781A-5973-461D-9B1F-D7431544BA57}" srcOrd="4" destOrd="0" presId="urn:microsoft.com/office/officeart/2005/8/layout/vList5"/>
    <dgm:cxn modelId="{CA7CAD8F-4BA2-4DB8-853C-EC5BE2BD1AE2}" type="presParOf" srcId="{EDD0781A-5973-461D-9B1F-D7431544BA57}" destId="{1976F052-D996-4BEB-BD79-D947FF436772}" srcOrd="0" destOrd="0" presId="urn:microsoft.com/office/officeart/2005/8/layout/vList5"/>
    <dgm:cxn modelId="{8A043A55-2007-43FF-A276-AB505E140207}" type="presParOf" srcId="{EDD0781A-5973-461D-9B1F-D7431544BA57}" destId="{FD8AC2ED-C4B0-4A4D-A686-82DE17C97897}" srcOrd="1" destOrd="0" presId="urn:microsoft.com/office/officeart/2005/8/layout/vList5"/>
    <dgm:cxn modelId="{84177F13-D56F-448F-B91F-640ADDA3759B}" type="presParOf" srcId="{E6C9E7B2-996D-4DE5-A84D-7A9B5E0B8054}" destId="{FD521207-3AE3-4D4A-91E5-EB4FE93D6FD8}" srcOrd="5" destOrd="0" presId="urn:microsoft.com/office/officeart/2005/8/layout/vList5"/>
    <dgm:cxn modelId="{3F452F01-407C-4845-B514-D97A153FFD4E}" type="presParOf" srcId="{E6C9E7B2-996D-4DE5-A84D-7A9B5E0B8054}" destId="{CAC40E69-DF22-4439-9F39-1C065C3EC4B7}" srcOrd="6" destOrd="0" presId="urn:microsoft.com/office/officeart/2005/8/layout/vList5"/>
    <dgm:cxn modelId="{7D28C0A9-93F8-4F4B-925F-FEAE6A05EE95}" type="presParOf" srcId="{CAC40E69-DF22-4439-9F39-1C065C3EC4B7}" destId="{ACBAC99F-A1A1-4DAF-9F4A-F0F899AEAB2C}" srcOrd="0" destOrd="0" presId="urn:microsoft.com/office/officeart/2005/8/layout/vList5"/>
    <dgm:cxn modelId="{593D0833-7A59-471F-BA20-28FDC6832EBF}" type="presParOf" srcId="{CAC40E69-DF22-4439-9F39-1C065C3EC4B7}" destId="{5D88C758-5D8F-4A3B-B2B7-E248D2BFA572}" srcOrd="1" destOrd="0" presId="urn:microsoft.com/office/officeart/2005/8/layout/vList5"/>
    <dgm:cxn modelId="{66C6D8D4-DDCD-4334-A5BF-33045BF42607}" type="presParOf" srcId="{E6C9E7B2-996D-4DE5-A84D-7A9B5E0B8054}" destId="{56FF9947-732C-45E1-A95D-1DD67F4B0823}" srcOrd="7" destOrd="0" presId="urn:microsoft.com/office/officeart/2005/8/layout/vList5"/>
    <dgm:cxn modelId="{EB95B65C-61A7-4F5F-BCEF-90ED2832B8D4}" type="presParOf" srcId="{E6C9E7B2-996D-4DE5-A84D-7A9B5E0B8054}" destId="{55F1373F-31E9-41B9-BFA9-0FE263880C65}" srcOrd="8" destOrd="0" presId="urn:microsoft.com/office/officeart/2005/8/layout/vList5"/>
    <dgm:cxn modelId="{E4CC0A0A-9817-4ECE-95E5-09AFFFA16320}" type="presParOf" srcId="{55F1373F-31E9-41B9-BFA9-0FE263880C65}" destId="{10C2E45F-2B30-45E4-8F6D-8AFF595D32BF}" srcOrd="0" destOrd="0" presId="urn:microsoft.com/office/officeart/2005/8/layout/vList5"/>
    <dgm:cxn modelId="{4AB80D8F-DDDA-4D2B-9DC9-D01566980265}" type="presParOf" srcId="{55F1373F-31E9-41B9-BFA9-0FE263880C65}" destId="{5882F44E-A5C3-4CB7-8C93-5F683D977586}" srcOrd="1" destOrd="0" presId="urn:microsoft.com/office/officeart/2005/8/layout/vList5"/>
    <dgm:cxn modelId="{DE8FE9CF-7184-452D-9E6C-AAD6111A82A3}" type="presParOf" srcId="{E6C9E7B2-996D-4DE5-A84D-7A9B5E0B8054}" destId="{9B914993-65FD-42C7-98AC-2040E83711F9}" srcOrd="9" destOrd="0" presId="urn:microsoft.com/office/officeart/2005/8/layout/vList5"/>
    <dgm:cxn modelId="{8974068A-3930-4A44-9797-FCCF273CC137}" type="presParOf" srcId="{E6C9E7B2-996D-4DE5-A84D-7A9B5E0B8054}" destId="{30B5CC7E-E32B-49D2-A782-442D56BD5D29}" srcOrd="10" destOrd="0" presId="urn:microsoft.com/office/officeart/2005/8/layout/vList5"/>
    <dgm:cxn modelId="{F9119A8F-B7DF-4C02-8017-590BAEC4F62A}" type="presParOf" srcId="{30B5CC7E-E32B-49D2-A782-442D56BD5D29}" destId="{B308C28C-17CA-48E3-B22F-0C2F390AD6FA}" srcOrd="0" destOrd="0" presId="urn:microsoft.com/office/officeart/2005/8/layout/vList5"/>
    <dgm:cxn modelId="{EEF2EC31-A886-471B-A728-1A5F30F0B76E}" type="presParOf" srcId="{30B5CC7E-E32B-49D2-A782-442D56BD5D29}" destId="{BAEC9F81-D9F3-44A0-8659-F2D0918CCECA}" srcOrd="1" destOrd="0" presId="urn:microsoft.com/office/officeart/2005/8/layout/vList5"/>
    <dgm:cxn modelId="{1DAACEBC-A83E-40F9-89C5-A24B8365944F}" type="presParOf" srcId="{E6C9E7B2-996D-4DE5-A84D-7A9B5E0B8054}" destId="{5642EBC2-4A39-47D9-905E-1448822E3FBD}" srcOrd="11" destOrd="0" presId="urn:microsoft.com/office/officeart/2005/8/layout/vList5"/>
    <dgm:cxn modelId="{5D0601AD-C93F-47A9-9C0B-6987E5BEAC11}" type="presParOf" srcId="{E6C9E7B2-996D-4DE5-A84D-7A9B5E0B8054}" destId="{D8AF9E97-DFFC-4AF3-93E5-F60121889BA6}" srcOrd="12" destOrd="0" presId="urn:microsoft.com/office/officeart/2005/8/layout/vList5"/>
    <dgm:cxn modelId="{9A608B1D-321F-4BBD-AB39-FC5DC6DE6C9A}" type="presParOf" srcId="{D8AF9E97-DFFC-4AF3-93E5-F60121889BA6}" destId="{A125BDE1-93DC-4AA1-BCE7-DEE08490B4C5}" srcOrd="0" destOrd="0" presId="urn:microsoft.com/office/officeart/2005/8/layout/vList5"/>
    <dgm:cxn modelId="{24AB294A-DFA2-4210-AC39-DC51226AC835}" type="presParOf" srcId="{D8AF9E97-DFFC-4AF3-93E5-F60121889BA6}" destId="{F36A7ED7-2A49-4970-A049-174FEB2A0C4C}" srcOrd="1" destOrd="0" presId="urn:microsoft.com/office/officeart/2005/8/layout/vList5"/>
    <dgm:cxn modelId="{A29884C4-FF88-4E31-9C4E-2F71204DCD8D}" type="presParOf" srcId="{E6C9E7B2-996D-4DE5-A84D-7A9B5E0B8054}" destId="{F5871486-C86C-4677-9D98-EBA7AB59AEC2}" srcOrd="13" destOrd="0" presId="urn:microsoft.com/office/officeart/2005/8/layout/vList5"/>
    <dgm:cxn modelId="{05D85172-25DC-4EBD-92D7-EB5D61F9F16A}" type="presParOf" srcId="{E6C9E7B2-996D-4DE5-A84D-7A9B5E0B8054}" destId="{846A8451-D54E-4438-90AE-6DD269BAC81A}" srcOrd="14" destOrd="0" presId="urn:microsoft.com/office/officeart/2005/8/layout/vList5"/>
    <dgm:cxn modelId="{E805FBB8-F7F3-4456-AA18-D013B9E010F1}" type="presParOf" srcId="{846A8451-D54E-4438-90AE-6DD269BAC81A}" destId="{C04E1A79-3E5E-4D1B-8BED-B18F134C8C71}" srcOrd="0" destOrd="0" presId="urn:microsoft.com/office/officeart/2005/8/layout/vList5"/>
    <dgm:cxn modelId="{6FFADC25-1DF0-4CF6-B922-23FF67D334C7}" type="presParOf" srcId="{846A8451-D54E-4438-90AE-6DD269BAC81A}" destId="{C98AF47D-0535-45B8-85C1-674418A12F0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A4938D-2B44-4B9E-AD64-E5FD99D6290B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1408C9A9-F910-4BB4-AE42-0FAFC5F9CA8A}">
      <dgm:prSet phldrT="[文字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1" action="ppaction://hlinksldjump"/>
            </a:rPr>
            <a:t>班級自治</a:t>
          </a:r>
          <a:r>
            <a: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我們一家都是長</a:t>
          </a:r>
          <a:r>
            <a: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自主、負責、合作、領導</a:t>
          </a:r>
          <a:r>
            <a: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794ED2B-9AD4-4CDE-8522-70334182679D}" type="parTrans" cxnId="{F56198DA-DC30-40E6-9C55-893DC938E6A6}">
      <dgm:prSet/>
      <dgm:spPr/>
      <dgm:t>
        <a:bodyPr/>
        <a:lstStyle/>
        <a:p>
          <a:endParaRPr lang="zh-TW" altLang="en-US"/>
        </a:p>
      </dgm:t>
    </dgm:pt>
    <dgm:pt modelId="{9F9392DE-0C37-4BFF-9984-2FDF68613525}" type="sibTrans" cxnId="{F56198DA-DC30-40E6-9C55-893DC938E6A6}">
      <dgm:prSet/>
      <dgm:spPr/>
      <dgm:t>
        <a:bodyPr/>
        <a:lstStyle/>
        <a:p>
          <a:endParaRPr lang="zh-TW" altLang="en-US"/>
        </a:p>
      </dgm:t>
    </dgm:pt>
    <dgm:pt modelId="{8563453D-25FC-4A66-8E6E-F9EE9BF7690A}">
      <dgm:prSet phldrT="[文字]"/>
      <dgm:spPr/>
      <dgm:t>
        <a:bodyPr/>
        <a:lstStyle/>
        <a:p>
          <a:r>
            <a:rPr 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獎勵制度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A6E07FF-05C9-4F10-9C0A-6F28951F3C39}" type="parTrans" cxnId="{CCEB9044-7727-4249-9B90-389C855A2BE7}">
      <dgm:prSet/>
      <dgm:spPr/>
      <dgm:t>
        <a:bodyPr/>
        <a:lstStyle/>
        <a:p>
          <a:endParaRPr lang="zh-TW" altLang="en-US"/>
        </a:p>
      </dgm:t>
    </dgm:pt>
    <dgm:pt modelId="{B8F9152A-2F0A-45D8-B05B-C644500DF5E5}" type="sibTrans" cxnId="{CCEB9044-7727-4249-9B90-389C855A2BE7}">
      <dgm:prSet/>
      <dgm:spPr/>
      <dgm:t>
        <a:bodyPr/>
        <a:lstStyle/>
        <a:p>
          <a:endParaRPr lang="zh-TW" altLang="en-US"/>
        </a:p>
      </dgm:t>
    </dgm:pt>
    <dgm:pt modelId="{EC128E99-19F3-4C49-8B0A-E3683D3A670D}">
      <dgm:prSet phldrT="[文字]"/>
      <dgm:spPr/>
      <dgm:t>
        <a:bodyPr/>
        <a:lstStyle/>
        <a:p>
          <a:pPr marL="285750" indent="0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班級</a:t>
          </a:r>
          <a:r>
            <a: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團體競賽</a:t>
          </a:r>
          <a:r>
            <a: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整潔、秩序、海星盃運動</a:t>
          </a:r>
          <a:r>
            <a: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D9605D2-F562-4833-B048-4B8772A9B75E}" type="parTrans" cxnId="{019B97CD-1653-4207-8088-3C92ECF2D459}">
      <dgm:prSet/>
      <dgm:spPr/>
      <dgm:t>
        <a:bodyPr/>
        <a:lstStyle/>
        <a:p>
          <a:endParaRPr lang="zh-TW" altLang="en-US"/>
        </a:p>
      </dgm:t>
    </dgm:pt>
    <dgm:pt modelId="{E00CE110-F2D3-4ED7-B525-7244DE0A6A41}" type="sibTrans" cxnId="{019B97CD-1653-4207-8088-3C92ECF2D459}">
      <dgm:prSet/>
      <dgm:spPr/>
      <dgm:t>
        <a:bodyPr/>
        <a:lstStyle/>
        <a:p>
          <a:endParaRPr lang="zh-TW" altLang="en-US"/>
        </a:p>
      </dgm:t>
    </dgm:pt>
    <dgm:pt modelId="{6EAFBED6-9352-4375-B806-8C93373E80C7}">
      <dgm:prSet phldrT="[文字]"/>
      <dgm:spPr/>
      <dgm:t>
        <a:bodyPr/>
        <a:lstStyle/>
        <a:p>
          <a:pPr marL="285750" marR="0" indent="0" defTabSz="1600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Tx/>
            <a:buNone/>
            <a:tabLst/>
            <a:defRPr/>
          </a:pPr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個人</a:t>
          </a:r>
          <a:r>
            <a: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個人表現獎勵</a:t>
          </a:r>
          <a:r>
            <a: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聯絡簿、簿本</a:t>
          </a:r>
          <a:r>
            <a: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2ADEB92-BC2E-4F41-AE23-E20CB9EE5368}" type="parTrans" cxnId="{0F5A8127-AD5E-4BD2-96F4-4B8DE105B918}">
      <dgm:prSet/>
      <dgm:spPr/>
      <dgm:t>
        <a:bodyPr/>
        <a:lstStyle/>
        <a:p>
          <a:endParaRPr lang="zh-TW" altLang="en-US"/>
        </a:p>
      </dgm:t>
    </dgm:pt>
    <dgm:pt modelId="{97F6A52D-BE9E-440B-977D-D6886C7FD713}" type="sibTrans" cxnId="{0F5A8127-AD5E-4BD2-96F4-4B8DE105B918}">
      <dgm:prSet/>
      <dgm:spPr/>
      <dgm:t>
        <a:bodyPr/>
        <a:lstStyle/>
        <a:p>
          <a:endParaRPr lang="zh-TW" altLang="en-US"/>
        </a:p>
      </dgm:t>
    </dgm:pt>
    <dgm:pt modelId="{36BCD857-6AB5-4E6A-9927-A49DA23B36B6}">
      <dgm:prSet phldrT="[文字]"/>
      <dgm:spPr/>
      <dgm:t>
        <a:bodyPr/>
        <a:lstStyle/>
        <a:p>
          <a:pPr marL="285750" marR="0" indent="0" defTabSz="1600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Tx/>
            <a:buNone/>
            <a:tabLst/>
            <a:defRPr/>
          </a:pPr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小組</a:t>
          </a:r>
          <a:r>
            <a: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學習活動中團體競賽、收作業、訂正作業</a:t>
          </a:r>
        </a:p>
      </dgm:t>
    </dgm:pt>
    <dgm:pt modelId="{4A610FC5-33EC-4087-AC77-763E11D9999B}" type="parTrans" cxnId="{AD9DBDC4-B1E7-4FAA-B7A1-0B7F9DFAFB42}">
      <dgm:prSet/>
      <dgm:spPr/>
      <dgm:t>
        <a:bodyPr/>
        <a:lstStyle/>
        <a:p>
          <a:endParaRPr lang="zh-TW" altLang="en-US"/>
        </a:p>
      </dgm:t>
    </dgm:pt>
    <dgm:pt modelId="{BEDD46AC-3E1E-4491-81D6-FE8DFDC997DF}" type="sibTrans" cxnId="{AD9DBDC4-B1E7-4FAA-B7A1-0B7F9DFAFB42}">
      <dgm:prSet/>
      <dgm:spPr/>
      <dgm:t>
        <a:bodyPr/>
        <a:lstStyle/>
        <a:p>
          <a:endParaRPr lang="zh-TW" altLang="en-US"/>
        </a:p>
      </dgm:t>
    </dgm:pt>
    <dgm:pt modelId="{C89FDAC9-7EB9-4F71-B19B-509CFB1BA8CF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2" action="ppaction://hlinksldjump"/>
            </a:rPr>
            <a:t>勞動服務</a:t>
          </a:r>
          <a:r>
            <a: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自願、抽籤</a:t>
          </a:r>
          <a:r>
            <a: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解決問題、利他、感恩</a:t>
          </a:r>
          <a:r>
            <a: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E708475-3983-47C2-BAAE-630EAF62A399}" type="parTrans" cxnId="{8C4A642A-D014-4636-B057-643AB5640E14}">
      <dgm:prSet/>
      <dgm:spPr/>
      <dgm:t>
        <a:bodyPr/>
        <a:lstStyle/>
        <a:p>
          <a:endParaRPr lang="zh-TW" altLang="en-US"/>
        </a:p>
      </dgm:t>
    </dgm:pt>
    <dgm:pt modelId="{F657D04B-2C2B-4D03-970D-DC180BDF57AF}" type="sibTrans" cxnId="{8C4A642A-D014-4636-B057-643AB5640E14}">
      <dgm:prSet/>
      <dgm:spPr/>
      <dgm:t>
        <a:bodyPr/>
        <a:lstStyle/>
        <a:p>
          <a:endParaRPr lang="zh-TW" altLang="en-US"/>
        </a:p>
      </dgm:t>
    </dgm:pt>
    <dgm:pt modelId="{24F5B0BC-3828-4688-8293-1399E34CD242}">
      <dgm:prSet phldrT="[文字]"/>
      <dgm:spPr>
        <a:solidFill>
          <a:srgbClr val="FFFF00"/>
        </a:solidFill>
      </dgm:spPr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3" action="ppaction://hlinksldjump"/>
            </a:rPr>
            <a:t>閱讀素養</a:t>
          </a:r>
          <a:r>
            <a: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3" action="ppaction://hlinksldjump"/>
            </a:rPr>
            <a:t>:</a:t>
          </a:r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3" action="ppaction://hlinksldjump"/>
            </a:rPr>
            <a:t>閱讀與寫作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4192603-706D-4FE1-A3D5-24407C610F3B}" type="parTrans" cxnId="{F4FFD58E-5123-4ABF-AFDA-C698D091B45E}">
      <dgm:prSet/>
      <dgm:spPr/>
      <dgm:t>
        <a:bodyPr/>
        <a:lstStyle/>
        <a:p>
          <a:endParaRPr lang="zh-TW" altLang="en-US"/>
        </a:p>
      </dgm:t>
    </dgm:pt>
    <dgm:pt modelId="{F4412306-1B01-42B4-B10A-81918F6BE112}" type="sibTrans" cxnId="{F4FFD58E-5123-4ABF-AFDA-C698D091B45E}">
      <dgm:prSet/>
      <dgm:spPr/>
      <dgm:t>
        <a:bodyPr/>
        <a:lstStyle/>
        <a:p>
          <a:endParaRPr lang="zh-TW" altLang="en-US"/>
        </a:p>
      </dgm:t>
    </dgm:pt>
    <dgm:pt modelId="{73D6572E-6EB2-491A-AE97-500B79BCD6F7}" type="pres">
      <dgm:prSet presAssocID="{50A4938D-2B44-4B9E-AD64-E5FD99D629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CCFD7B2-D940-47C3-A4FB-5DE3F631F8EA}" type="pres">
      <dgm:prSet presAssocID="{1408C9A9-F910-4BB4-AE42-0FAFC5F9CA8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E1D421-AC56-4C5F-89C8-5D1B35514EC7}" type="pres">
      <dgm:prSet presAssocID="{9F9392DE-0C37-4BFF-9984-2FDF68613525}" presName="spacer" presStyleCnt="0"/>
      <dgm:spPr/>
    </dgm:pt>
    <dgm:pt modelId="{6276BBD3-2582-443B-80F1-1701B6A9E14D}" type="pres">
      <dgm:prSet presAssocID="{C89FDAC9-7EB9-4F71-B19B-509CFB1BA8C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28C5407-6177-4422-971D-82ADA6C0D40F}" type="pres">
      <dgm:prSet presAssocID="{F657D04B-2C2B-4D03-970D-DC180BDF57AF}" presName="spacer" presStyleCnt="0"/>
      <dgm:spPr/>
    </dgm:pt>
    <dgm:pt modelId="{CCF11D15-CE45-4003-BE8D-8D3CD8147E5A}" type="pres">
      <dgm:prSet presAssocID="{24F5B0BC-3828-4688-8293-1399E34CD242}" presName="parentText" presStyleLbl="node1" presStyleIdx="2" presStyleCnt="4" custLinFactNeighborX="-10" custLinFactNeighborY="1240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60CD53-16B7-421E-A6E1-BFC613D2BD6B}" type="pres">
      <dgm:prSet presAssocID="{F4412306-1B01-42B4-B10A-81918F6BE112}" presName="spacer" presStyleCnt="0"/>
      <dgm:spPr/>
    </dgm:pt>
    <dgm:pt modelId="{D9524156-2FCA-4FF4-8144-ED17998418B3}" type="pres">
      <dgm:prSet presAssocID="{8563453D-25FC-4A66-8E6E-F9EE9BF7690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45B3C3-0ED3-4D42-B3A4-BF59D61277F2}" type="pres">
      <dgm:prSet presAssocID="{8563453D-25FC-4A66-8E6E-F9EE9BF7690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C4A642A-D014-4636-B057-643AB5640E14}" srcId="{50A4938D-2B44-4B9E-AD64-E5FD99D6290B}" destId="{C89FDAC9-7EB9-4F71-B19B-509CFB1BA8CF}" srcOrd="1" destOrd="0" parTransId="{CE708475-3983-47C2-BAAE-630EAF62A399}" sibTransId="{F657D04B-2C2B-4D03-970D-DC180BDF57AF}"/>
    <dgm:cxn modelId="{1B971D41-C0CE-487C-AF9D-AFF4D81E5949}" type="presOf" srcId="{EC128E99-19F3-4C49-8B0A-E3683D3A670D}" destId="{8045B3C3-0ED3-4D42-B3A4-BF59D61277F2}" srcOrd="0" destOrd="2" presId="urn:microsoft.com/office/officeart/2005/8/layout/vList2"/>
    <dgm:cxn modelId="{AD9DBDC4-B1E7-4FAA-B7A1-0B7F9DFAFB42}" srcId="{8563453D-25FC-4A66-8E6E-F9EE9BF7690A}" destId="{36BCD857-6AB5-4E6A-9927-A49DA23B36B6}" srcOrd="1" destOrd="0" parTransId="{4A610FC5-33EC-4087-AC77-763E11D9999B}" sibTransId="{BEDD46AC-3E1E-4491-81D6-FE8DFDC997DF}"/>
    <dgm:cxn modelId="{04FE40BB-AC4F-473B-A6E2-F231CDB5E68D}" type="presOf" srcId="{1408C9A9-F910-4BB4-AE42-0FAFC5F9CA8A}" destId="{4CCFD7B2-D940-47C3-A4FB-5DE3F631F8EA}" srcOrd="0" destOrd="0" presId="urn:microsoft.com/office/officeart/2005/8/layout/vList2"/>
    <dgm:cxn modelId="{2C5B9D63-7050-40AC-B786-80DDCB9E110D}" type="presOf" srcId="{36BCD857-6AB5-4E6A-9927-A49DA23B36B6}" destId="{8045B3C3-0ED3-4D42-B3A4-BF59D61277F2}" srcOrd="0" destOrd="1" presId="urn:microsoft.com/office/officeart/2005/8/layout/vList2"/>
    <dgm:cxn modelId="{F56198DA-DC30-40E6-9C55-893DC938E6A6}" srcId="{50A4938D-2B44-4B9E-AD64-E5FD99D6290B}" destId="{1408C9A9-F910-4BB4-AE42-0FAFC5F9CA8A}" srcOrd="0" destOrd="0" parTransId="{4794ED2B-9AD4-4CDE-8522-70334182679D}" sibTransId="{9F9392DE-0C37-4BFF-9984-2FDF68613525}"/>
    <dgm:cxn modelId="{0F5A8127-AD5E-4BD2-96F4-4B8DE105B918}" srcId="{8563453D-25FC-4A66-8E6E-F9EE9BF7690A}" destId="{6EAFBED6-9352-4375-B806-8C93373E80C7}" srcOrd="0" destOrd="0" parTransId="{A2ADEB92-BC2E-4F41-AE23-E20CB9EE5368}" sibTransId="{97F6A52D-BE9E-440B-977D-D6886C7FD713}"/>
    <dgm:cxn modelId="{F4FFD58E-5123-4ABF-AFDA-C698D091B45E}" srcId="{50A4938D-2B44-4B9E-AD64-E5FD99D6290B}" destId="{24F5B0BC-3828-4688-8293-1399E34CD242}" srcOrd="2" destOrd="0" parTransId="{A4192603-706D-4FE1-A3D5-24407C610F3B}" sibTransId="{F4412306-1B01-42B4-B10A-81918F6BE112}"/>
    <dgm:cxn modelId="{F8AFD1BB-A304-4E8C-80A3-8292EE47180D}" type="presOf" srcId="{8563453D-25FC-4A66-8E6E-F9EE9BF7690A}" destId="{D9524156-2FCA-4FF4-8144-ED17998418B3}" srcOrd="0" destOrd="0" presId="urn:microsoft.com/office/officeart/2005/8/layout/vList2"/>
    <dgm:cxn modelId="{CCEB9044-7727-4249-9B90-389C855A2BE7}" srcId="{50A4938D-2B44-4B9E-AD64-E5FD99D6290B}" destId="{8563453D-25FC-4A66-8E6E-F9EE9BF7690A}" srcOrd="3" destOrd="0" parTransId="{AA6E07FF-05C9-4F10-9C0A-6F28951F3C39}" sibTransId="{B8F9152A-2F0A-45D8-B05B-C644500DF5E5}"/>
    <dgm:cxn modelId="{5DA23037-6FD5-43CE-8FD1-374322CFBB08}" type="presOf" srcId="{50A4938D-2B44-4B9E-AD64-E5FD99D6290B}" destId="{73D6572E-6EB2-491A-AE97-500B79BCD6F7}" srcOrd="0" destOrd="0" presId="urn:microsoft.com/office/officeart/2005/8/layout/vList2"/>
    <dgm:cxn modelId="{48300A62-148E-4D3B-97A2-FE8384878F8E}" type="presOf" srcId="{C89FDAC9-7EB9-4F71-B19B-509CFB1BA8CF}" destId="{6276BBD3-2582-443B-80F1-1701B6A9E14D}" srcOrd="0" destOrd="0" presId="urn:microsoft.com/office/officeart/2005/8/layout/vList2"/>
    <dgm:cxn modelId="{F1616F7B-E6DC-449A-BCD0-EAB522996D4C}" type="presOf" srcId="{24F5B0BC-3828-4688-8293-1399E34CD242}" destId="{CCF11D15-CE45-4003-BE8D-8D3CD8147E5A}" srcOrd="0" destOrd="0" presId="urn:microsoft.com/office/officeart/2005/8/layout/vList2"/>
    <dgm:cxn modelId="{019B97CD-1653-4207-8088-3C92ECF2D459}" srcId="{8563453D-25FC-4A66-8E6E-F9EE9BF7690A}" destId="{EC128E99-19F3-4C49-8B0A-E3683D3A670D}" srcOrd="2" destOrd="0" parTransId="{CD9605D2-F562-4833-B048-4B8772A9B75E}" sibTransId="{E00CE110-F2D3-4ED7-B525-7244DE0A6A41}"/>
    <dgm:cxn modelId="{6186EFF4-0186-4CF4-9417-B2C8BC3B9CC0}" type="presOf" srcId="{6EAFBED6-9352-4375-B806-8C93373E80C7}" destId="{8045B3C3-0ED3-4D42-B3A4-BF59D61277F2}" srcOrd="0" destOrd="0" presId="urn:microsoft.com/office/officeart/2005/8/layout/vList2"/>
    <dgm:cxn modelId="{FEE815CE-E629-46CF-9F38-068832F1019C}" type="presParOf" srcId="{73D6572E-6EB2-491A-AE97-500B79BCD6F7}" destId="{4CCFD7B2-D940-47C3-A4FB-5DE3F631F8EA}" srcOrd="0" destOrd="0" presId="urn:microsoft.com/office/officeart/2005/8/layout/vList2"/>
    <dgm:cxn modelId="{8E53E220-D776-43A0-AF10-95A69D05B6AF}" type="presParOf" srcId="{73D6572E-6EB2-491A-AE97-500B79BCD6F7}" destId="{89E1D421-AC56-4C5F-89C8-5D1B35514EC7}" srcOrd="1" destOrd="0" presId="urn:microsoft.com/office/officeart/2005/8/layout/vList2"/>
    <dgm:cxn modelId="{AD0F7B16-294E-4302-B71B-BA077A9F2C3D}" type="presParOf" srcId="{73D6572E-6EB2-491A-AE97-500B79BCD6F7}" destId="{6276BBD3-2582-443B-80F1-1701B6A9E14D}" srcOrd="2" destOrd="0" presId="urn:microsoft.com/office/officeart/2005/8/layout/vList2"/>
    <dgm:cxn modelId="{1D960A8C-EC08-414E-ACDD-B32B25333537}" type="presParOf" srcId="{73D6572E-6EB2-491A-AE97-500B79BCD6F7}" destId="{C28C5407-6177-4422-971D-82ADA6C0D40F}" srcOrd="3" destOrd="0" presId="urn:microsoft.com/office/officeart/2005/8/layout/vList2"/>
    <dgm:cxn modelId="{965C9EC9-C32A-43A4-88C3-F979750E0B8B}" type="presParOf" srcId="{73D6572E-6EB2-491A-AE97-500B79BCD6F7}" destId="{CCF11D15-CE45-4003-BE8D-8D3CD8147E5A}" srcOrd="4" destOrd="0" presId="urn:microsoft.com/office/officeart/2005/8/layout/vList2"/>
    <dgm:cxn modelId="{B5FE9348-1B04-4553-84C6-EF9E0340B9F2}" type="presParOf" srcId="{73D6572E-6EB2-491A-AE97-500B79BCD6F7}" destId="{AE60CD53-16B7-421E-A6E1-BFC613D2BD6B}" srcOrd="5" destOrd="0" presId="urn:microsoft.com/office/officeart/2005/8/layout/vList2"/>
    <dgm:cxn modelId="{10A809C2-0A32-41D0-9085-3429BC94BAD4}" type="presParOf" srcId="{73D6572E-6EB2-491A-AE97-500B79BCD6F7}" destId="{D9524156-2FCA-4FF4-8144-ED17998418B3}" srcOrd="6" destOrd="0" presId="urn:microsoft.com/office/officeart/2005/8/layout/vList2"/>
    <dgm:cxn modelId="{EAE9F5A6-76C4-4799-97F9-F315A25F586F}" type="presParOf" srcId="{73D6572E-6EB2-491A-AE97-500B79BCD6F7}" destId="{8045B3C3-0ED3-4D42-B3A4-BF59D61277F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F52484-3FD2-4EDD-9DD5-D260EE3D4508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C83EDB37-2F09-436F-8D18-B66F1839B24A}">
      <dgm:prSet phldrT="[文字]"/>
      <dgm:spPr/>
      <dgm:t>
        <a:bodyPr/>
        <a:lstStyle/>
        <a:p>
          <a:r>
            <a:rPr 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班級共讀</a:t>
          </a:r>
          <a:r>
            <a: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張曼娟倫語學堂</a:t>
          </a:r>
          <a:r>
            <a:rPr 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《</a:t>
          </a:r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夢行者</a:t>
          </a:r>
          <a:r>
            <a:rPr 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》</a:t>
          </a:r>
          <a:r>
            <a:rPr lang="zh-TW" alt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、《</a:t>
          </a:r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孔鬍子先生說</a:t>
          </a:r>
          <a:r>
            <a:rPr lang="zh-TW" alt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》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4A23A1B-22D9-4421-A487-7CF56476F348}" type="parTrans" cxnId="{EE0FE233-033A-41BB-AFEC-EFEC7D9E22B2}">
      <dgm:prSet/>
      <dgm:spPr/>
      <dgm:t>
        <a:bodyPr/>
        <a:lstStyle/>
        <a:p>
          <a:endParaRPr lang="zh-TW" altLang="en-US"/>
        </a:p>
      </dgm:t>
    </dgm:pt>
    <dgm:pt modelId="{F9495EA2-BEA4-4D2F-8082-9A01FF7C72DC}" type="sibTrans" cxnId="{EE0FE233-033A-41BB-AFEC-EFEC7D9E22B2}">
      <dgm:prSet/>
      <dgm:spPr/>
      <dgm:t>
        <a:bodyPr/>
        <a:lstStyle/>
        <a:p>
          <a:endParaRPr lang="zh-TW" altLang="en-US"/>
        </a:p>
      </dgm:t>
    </dgm:pt>
    <dgm:pt modelId="{8FBAE1D9-CFB6-4E7B-B58B-D72E4EB491EE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閱讀素養與品格涵養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FF3623A-3A94-45FC-8DEA-DB50E0FD9E55}" type="parTrans" cxnId="{9B4548B8-AA6C-49AA-9B01-9E785030905B}">
      <dgm:prSet/>
      <dgm:spPr/>
      <dgm:t>
        <a:bodyPr/>
        <a:lstStyle/>
        <a:p>
          <a:endParaRPr lang="zh-TW" altLang="en-US"/>
        </a:p>
      </dgm:t>
    </dgm:pt>
    <dgm:pt modelId="{F2E52223-FD24-4DE7-A67C-7D3F326E6570}" type="sibTrans" cxnId="{9B4548B8-AA6C-49AA-9B01-9E785030905B}">
      <dgm:prSet/>
      <dgm:spPr/>
      <dgm:t>
        <a:bodyPr/>
        <a:lstStyle/>
        <a:p>
          <a:endParaRPr lang="zh-TW" altLang="en-US"/>
        </a:p>
      </dgm:t>
    </dgm:pt>
    <dgm:pt modelId="{E38B2A26-94ED-4728-A2B5-3D2DD423A010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閱讀小書蟲活動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07BA70D-0B9D-4B55-B595-22A20114F843}" type="parTrans" cxnId="{5587CBAA-C140-43D5-9DA2-BF4327A385EB}">
      <dgm:prSet/>
      <dgm:spPr/>
      <dgm:t>
        <a:bodyPr/>
        <a:lstStyle/>
        <a:p>
          <a:endParaRPr lang="zh-TW" altLang="en-US"/>
        </a:p>
      </dgm:t>
    </dgm:pt>
    <dgm:pt modelId="{4DE5BAEF-3FE2-4D8D-AC53-41E3C35077AF}" type="sibTrans" cxnId="{5587CBAA-C140-43D5-9DA2-BF4327A385EB}">
      <dgm:prSet/>
      <dgm:spPr/>
      <dgm:t>
        <a:bodyPr/>
        <a:lstStyle/>
        <a:p>
          <a:endParaRPr lang="zh-TW" altLang="en-US"/>
        </a:p>
      </dgm:t>
    </dgm:pt>
    <dgm:pt modelId="{AD3EDE37-AC06-474F-B770-B1210955F9F0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延續四年級共讀書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9D21939-9328-4298-96D1-5A8C1372D021}" type="parTrans" cxnId="{CB0AB8CC-F4B8-455C-B931-645BB27AFC51}">
      <dgm:prSet/>
      <dgm:spPr/>
      <dgm:t>
        <a:bodyPr/>
        <a:lstStyle/>
        <a:p>
          <a:endParaRPr lang="zh-TW" altLang="en-US"/>
        </a:p>
      </dgm:t>
    </dgm:pt>
    <dgm:pt modelId="{CD60CA6F-5E80-45D9-84BB-9260F3316B81}" type="sibTrans" cxnId="{CB0AB8CC-F4B8-455C-B931-645BB27AFC51}">
      <dgm:prSet/>
      <dgm:spPr/>
      <dgm:t>
        <a:bodyPr/>
        <a:lstStyle/>
        <a:p>
          <a:endParaRPr lang="zh-TW" altLang="en-US"/>
        </a:p>
      </dgm:t>
    </dgm:pt>
    <dgm:pt modelId="{A018B8E3-0670-4D84-BA62-5D677DB7D00A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小</a:t>
          </a:r>
          <a:r>
            <a:rPr 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日記</a:t>
          </a:r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、詞語短文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4C416D2-66E7-4529-8A50-81F8E8FED1B2}" type="parTrans" cxnId="{BD3D0F0D-A64D-44F3-ABE9-15409E9B609B}">
      <dgm:prSet/>
      <dgm:spPr/>
      <dgm:t>
        <a:bodyPr/>
        <a:lstStyle/>
        <a:p>
          <a:endParaRPr lang="zh-TW" altLang="en-US"/>
        </a:p>
      </dgm:t>
    </dgm:pt>
    <dgm:pt modelId="{8A0930F5-96C5-4FDD-BFB1-BF6F653033C1}" type="sibTrans" cxnId="{BD3D0F0D-A64D-44F3-ABE9-15409E9B609B}">
      <dgm:prSet/>
      <dgm:spPr/>
      <dgm:t>
        <a:bodyPr/>
        <a:lstStyle/>
        <a:p>
          <a:endParaRPr lang="zh-TW" altLang="en-US"/>
        </a:p>
      </dgm:t>
    </dgm:pt>
    <dgm:pt modelId="{7F7F6146-1E91-46ED-9063-5796AC2AC1DC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心情點滴、討論共讀書、時事議題</a:t>
          </a:r>
          <a:r>
            <a: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;</a:t>
          </a:r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語詞、成語、寫作技巧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DB77B35-33A3-48DC-BBD1-8AC8A2329EB1}" type="parTrans" cxnId="{4905E0EE-ACF2-4631-A512-31E3E7A9E413}">
      <dgm:prSet/>
      <dgm:spPr/>
      <dgm:t>
        <a:bodyPr/>
        <a:lstStyle/>
        <a:p>
          <a:endParaRPr lang="zh-TW" altLang="en-US"/>
        </a:p>
      </dgm:t>
    </dgm:pt>
    <dgm:pt modelId="{0C9FB625-C3FE-4E8F-966C-D844D956ED61}" type="sibTrans" cxnId="{4905E0EE-ACF2-4631-A512-31E3E7A9E413}">
      <dgm:prSet/>
      <dgm:spPr/>
      <dgm:t>
        <a:bodyPr/>
        <a:lstStyle/>
        <a:p>
          <a:endParaRPr lang="zh-TW" altLang="en-US"/>
        </a:p>
      </dgm:t>
    </dgm:pt>
    <dgm:pt modelId="{14AD10AF-9EFB-4F0A-962E-1CC4EDAC153B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閱讀測驗題本</a:t>
          </a:r>
          <a:r>
            <a: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閱讀練武功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075589A-1345-4645-AFAA-01406F6AA3FA}" type="parTrans" cxnId="{80CE033F-A0CC-4C34-9E9F-937710049728}">
      <dgm:prSet/>
      <dgm:spPr/>
      <dgm:t>
        <a:bodyPr/>
        <a:lstStyle/>
        <a:p>
          <a:endParaRPr lang="zh-TW" altLang="en-US"/>
        </a:p>
      </dgm:t>
    </dgm:pt>
    <dgm:pt modelId="{DC3E9901-48AA-4D89-BC2E-952B7E4DFBC2}" type="sibTrans" cxnId="{80CE033F-A0CC-4C34-9E9F-937710049728}">
      <dgm:prSet/>
      <dgm:spPr/>
      <dgm:t>
        <a:bodyPr/>
        <a:lstStyle/>
        <a:p>
          <a:endParaRPr lang="zh-TW" altLang="en-US"/>
        </a:p>
      </dgm:t>
    </dgm:pt>
    <dgm:pt modelId="{C7C5FFC2-CB30-44D6-8AAD-3980ABBDC9D2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閱讀素養五向度、跨領域知識整合、寫作訓練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BBB8551-C57D-4B7E-B20D-C954CCD8E5D0}" type="parTrans" cxnId="{D2005487-3DF6-4F42-BA1B-85E84E95A934}">
      <dgm:prSet/>
      <dgm:spPr/>
      <dgm:t>
        <a:bodyPr/>
        <a:lstStyle/>
        <a:p>
          <a:endParaRPr lang="zh-TW" altLang="en-US"/>
        </a:p>
      </dgm:t>
    </dgm:pt>
    <dgm:pt modelId="{6A323EFB-A418-42CC-9C83-AC638CE38320}" type="sibTrans" cxnId="{D2005487-3DF6-4F42-BA1B-85E84E95A934}">
      <dgm:prSet/>
      <dgm:spPr/>
      <dgm:t>
        <a:bodyPr/>
        <a:lstStyle/>
        <a:p>
          <a:endParaRPr lang="zh-TW" altLang="en-US"/>
        </a:p>
      </dgm:t>
    </dgm:pt>
    <dgm:pt modelId="{DC6016D3-6EFC-4E35-9179-CD4372E0EB72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未來少年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AC23296-1B89-42AE-9F16-9E73928F50ED}" type="sibTrans" cxnId="{EB5F7E65-33FF-411E-8724-90A6D19CD6FE}">
      <dgm:prSet/>
      <dgm:spPr/>
      <dgm:t>
        <a:bodyPr/>
        <a:lstStyle/>
        <a:p>
          <a:endParaRPr lang="zh-TW" altLang="en-US"/>
        </a:p>
      </dgm:t>
    </dgm:pt>
    <dgm:pt modelId="{58F361EB-E34E-4471-B480-E0B09B12E2A7}" type="parTrans" cxnId="{EB5F7E65-33FF-411E-8724-90A6D19CD6FE}">
      <dgm:prSet/>
      <dgm:spPr/>
      <dgm:t>
        <a:bodyPr/>
        <a:lstStyle/>
        <a:p>
          <a:endParaRPr lang="zh-TW" altLang="en-US"/>
        </a:p>
      </dgm:t>
    </dgm:pt>
    <dgm:pt modelId="{2426BFAB-3755-4649-A6C2-2A3590799815}">
      <dgm:prSet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涵蓋社會、科學、時事、最新資訊，每期都有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20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個話題，孩子可以廣泛涉略。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AECECD1-560C-4572-B57D-25355DFB8B36}" type="parTrans" cxnId="{48C7C6BF-B8DC-49DD-82A1-055E444EDD65}">
      <dgm:prSet/>
      <dgm:spPr/>
      <dgm:t>
        <a:bodyPr/>
        <a:lstStyle/>
        <a:p>
          <a:endParaRPr lang="zh-TW" altLang="en-US"/>
        </a:p>
      </dgm:t>
    </dgm:pt>
    <dgm:pt modelId="{324C4797-7040-4014-B775-5312811EDCB6}" type="sibTrans" cxnId="{48C7C6BF-B8DC-49DD-82A1-055E444EDD65}">
      <dgm:prSet/>
      <dgm:spPr/>
      <dgm:t>
        <a:bodyPr/>
        <a:lstStyle/>
        <a:p>
          <a:endParaRPr lang="zh-TW" altLang="en-US"/>
        </a:p>
      </dgm:t>
    </dgm:pt>
    <dgm:pt modelId="{4159709C-3C15-4A37-92E6-49F7C6242DC1}" type="pres">
      <dgm:prSet presAssocID="{C5F52484-3FD2-4EDD-9DD5-D260EE3D45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6F64B42-28D9-4DD5-92DE-017A4DA06699}" type="pres">
      <dgm:prSet presAssocID="{C83EDB37-2F09-436F-8D18-B66F1839B24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06E2B7-B4AC-40E7-A416-814A70767CF5}" type="pres">
      <dgm:prSet presAssocID="{C83EDB37-2F09-436F-8D18-B66F1839B24A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4957390-F768-4491-BD33-E6CC7A5B833C}" type="pres">
      <dgm:prSet presAssocID="{E38B2A26-94ED-4728-A2B5-3D2DD423A01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D0631C-D9FE-4138-8FC3-09CFA43E47FF}" type="pres">
      <dgm:prSet presAssocID="{E38B2A26-94ED-4728-A2B5-3D2DD423A010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52BE339-F311-48B0-BC73-37523BACDE45}" type="pres">
      <dgm:prSet presAssocID="{A018B8E3-0670-4D84-BA62-5D677DB7D00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5AFF8B-480F-4A56-8FCD-E48B395B1A66}" type="pres">
      <dgm:prSet presAssocID="{A018B8E3-0670-4D84-BA62-5D677DB7D00A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9F0A6E-6E43-46A6-9326-0031CDADA05F}" type="pres">
      <dgm:prSet presAssocID="{14AD10AF-9EFB-4F0A-962E-1CC4EDAC153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41783A0-E1F6-4F4E-BB45-A7EAE53637CD}" type="pres">
      <dgm:prSet presAssocID="{14AD10AF-9EFB-4F0A-962E-1CC4EDAC153B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63C96D-BA8A-4DC3-9F81-3C06690927BF}" type="pres">
      <dgm:prSet presAssocID="{DC6016D3-6EFC-4E35-9179-CD4372E0EB7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5E8701-4DA8-457A-9CC4-FD171FAA4A59}" type="pres">
      <dgm:prSet presAssocID="{DC6016D3-6EFC-4E35-9179-CD4372E0EB72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905E0EE-ACF2-4631-A512-31E3E7A9E413}" srcId="{A018B8E3-0670-4D84-BA62-5D677DB7D00A}" destId="{7F7F6146-1E91-46ED-9063-5796AC2AC1DC}" srcOrd="0" destOrd="0" parTransId="{9DB77B35-33A3-48DC-BBD1-8AC8A2329EB1}" sibTransId="{0C9FB625-C3FE-4E8F-966C-D844D956ED61}"/>
    <dgm:cxn modelId="{D14A5E6B-557B-4713-8E7C-D82C33C60AC4}" type="presOf" srcId="{E38B2A26-94ED-4728-A2B5-3D2DD423A010}" destId="{64957390-F768-4491-BD33-E6CC7A5B833C}" srcOrd="0" destOrd="0" presId="urn:microsoft.com/office/officeart/2005/8/layout/vList2"/>
    <dgm:cxn modelId="{BD3D0F0D-A64D-44F3-ABE9-15409E9B609B}" srcId="{C5F52484-3FD2-4EDD-9DD5-D260EE3D4508}" destId="{A018B8E3-0670-4D84-BA62-5D677DB7D00A}" srcOrd="2" destOrd="0" parTransId="{A4C416D2-66E7-4529-8A50-81F8E8FED1B2}" sibTransId="{8A0930F5-96C5-4FDD-BFB1-BF6F653033C1}"/>
    <dgm:cxn modelId="{D2005487-3DF6-4F42-BA1B-85E84E95A934}" srcId="{14AD10AF-9EFB-4F0A-962E-1CC4EDAC153B}" destId="{C7C5FFC2-CB30-44D6-8AAD-3980ABBDC9D2}" srcOrd="0" destOrd="0" parTransId="{BBBB8551-C57D-4B7E-B20D-C954CCD8E5D0}" sibTransId="{6A323EFB-A418-42CC-9C83-AC638CE38320}"/>
    <dgm:cxn modelId="{3A29EE36-A09C-4835-9339-3D83A3790742}" type="presOf" srcId="{8FBAE1D9-CFB6-4E7B-B58B-D72E4EB491EE}" destId="{FE06E2B7-B4AC-40E7-A416-814A70767CF5}" srcOrd="0" destOrd="0" presId="urn:microsoft.com/office/officeart/2005/8/layout/vList2"/>
    <dgm:cxn modelId="{5587CBAA-C140-43D5-9DA2-BF4327A385EB}" srcId="{C5F52484-3FD2-4EDD-9DD5-D260EE3D4508}" destId="{E38B2A26-94ED-4728-A2B5-3D2DD423A010}" srcOrd="1" destOrd="0" parTransId="{707BA70D-0B9D-4B55-B595-22A20114F843}" sibTransId="{4DE5BAEF-3FE2-4D8D-AC53-41E3C35077AF}"/>
    <dgm:cxn modelId="{48C7C6BF-B8DC-49DD-82A1-055E444EDD65}" srcId="{DC6016D3-6EFC-4E35-9179-CD4372E0EB72}" destId="{2426BFAB-3755-4649-A6C2-2A3590799815}" srcOrd="0" destOrd="0" parTransId="{2AECECD1-560C-4572-B57D-25355DFB8B36}" sibTransId="{324C4797-7040-4014-B775-5312811EDCB6}"/>
    <dgm:cxn modelId="{CB0AB8CC-F4B8-455C-B931-645BB27AFC51}" srcId="{E38B2A26-94ED-4728-A2B5-3D2DD423A010}" destId="{AD3EDE37-AC06-474F-B770-B1210955F9F0}" srcOrd="0" destOrd="0" parTransId="{F9D21939-9328-4298-96D1-5A8C1372D021}" sibTransId="{CD60CA6F-5E80-45D9-84BB-9260F3316B81}"/>
    <dgm:cxn modelId="{3F0A7418-DA51-4AC5-B7DD-5B5249162424}" type="presOf" srcId="{AD3EDE37-AC06-474F-B770-B1210955F9F0}" destId="{54D0631C-D9FE-4138-8FC3-09CFA43E47FF}" srcOrd="0" destOrd="0" presId="urn:microsoft.com/office/officeart/2005/8/layout/vList2"/>
    <dgm:cxn modelId="{1E72C747-E623-4A5E-BA06-119881417714}" type="presOf" srcId="{C83EDB37-2F09-436F-8D18-B66F1839B24A}" destId="{86F64B42-28D9-4DD5-92DE-017A4DA06699}" srcOrd="0" destOrd="0" presId="urn:microsoft.com/office/officeart/2005/8/layout/vList2"/>
    <dgm:cxn modelId="{9B4548B8-AA6C-49AA-9B01-9E785030905B}" srcId="{C83EDB37-2F09-436F-8D18-B66F1839B24A}" destId="{8FBAE1D9-CFB6-4E7B-B58B-D72E4EB491EE}" srcOrd="0" destOrd="0" parTransId="{DFF3623A-3A94-45FC-8DEA-DB50E0FD9E55}" sibTransId="{F2E52223-FD24-4DE7-A67C-7D3F326E6570}"/>
    <dgm:cxn modelId="{370F38D5-5E96-42B9-8CE1-E398BDBB09BF}" type="presOf" srcId="{C5F52484-3FD2-4EDD-9DD5-D260EE3D4508}" destId="{4159709C-3C15-4A37-92E6-49F7C6242DC1}" srcOrd="0" destOrd="0" presId="urn:microsoft.com/office/officeart/2005/8/layout/vList2"/>
    <dgm:cxn modelId="{BB171180-7B44-415F-AB5A-5CC6FE1AEC0B}" type="presOf" srcId="{2426BFAB-3755-4649-A6C2-2A3590799815}" destId="{EE5E8701-4DA8-457A-9CC4-FD171FAA4A59}" srcOrd="0" destOrd="0" presId="urn:microsoft.com/office/officeart/2005/8/layout/vList2"/>
    <dgm:cxn modelId="{EB5F7E65-33FF-411E-8724-90A6D19CD6FE}" srcId="{C5F52484-3FD2-4EDD-9DD5-D260EE3D4508}" destId="{DC6016D3-6EFC-4E35-9179-CD4372E0EB72}" srcOrd="4" destOrd="0" parTransId="{58F361EB-E34E-4471-B480-E0B09B12E2A7}" sibTransId="{7AC23296-1B89-42AE-9F16-9E73928F50ED}"/>
    <dgm:cxn modelId="{80CE033F-A0CC-4C34-9E9F-937710049728}" srcId="{C5F52484-3FD2-4EDD-9DD5-D260EE3D4508}" destId="{14AD10AF-9EFB-4F0A-962E-1CC4EDAC153B}" srcOrd="3" destOrd="0" parTransId="{F075589A-1345-4645-AFAA-01406F6AA3FA}" sibTransId="{DC3E9901-48AA-4D89-BC2E-952B7E4DFBC2}"/>
    <dgm:cxn modelId="{87D6501B-B003-426E-ABFF-F30061A013F8}" type="presOf" srcId="{14AD10AF-9EFB-4F0A-962E-1CC4EDAC153B}" destId="{C79F0A6E-6E43-46A6-9326-0031CDADA05F}" srcOrd="0" destOrd="0" presId="urn:microsoft.com/office/officeart/2005/8/layout/vList2"/>
    <dgm:cxn modelId="{24FF32B0-6EAE-4D7B-908E-1F7F0E8E674F}" type="presOf" srcId="{A018B8E3-0670-4D84-BA62-5D677DB7D00A}" destId="{C52BE339-F311-48B0-BC73-37523BACDE45}" srcOrd="0" destOrd="0" presId="urn:microsoft.com/office/officeart/2005/8/layout/vList2"/>
    <dgm:cxn modelId="{EE0FE233-033A-41BB-AFEC-EFEC7D9E22B2}" srcId="{C5F52484-3FD2-4EDD-9DD5-D260EE3D4508}" destId="{C83EDB37-2F09-436F-8D18-B66F1839B24A}" srcOrd="0" destOrd="0" parTransId="{E4A23A1B-22D9-4421-A487-7CF56476F348}" sibTransId="{F9495EA2-BEA4-4D2F-8082-9A01FF7C72DC}"/>
    <dgm:cxn modelId="{D138869F-C7F2-4E8A-BD04-6C1AA9BB8B39}" type="presOf" srcId="{DC6016D3-6EFC-4E35-9179-CD4372E0EB72}" destId="{9463C96D-BA8A-4DC3-9F81-3C06690927BF}" srcOrd="0" destOrd="0" presId="urn:microsoft.com/office/officeart/2005/8/layout/vList2"/>
    <dgm:cxn modelId="{47942DE8-41B9-4AD1-B170-B7D45C82C663}" type="presOf" srcId="{C7C5FFC2-CB30-44D6-8AAD-3980ABBDC9D2}" destId="{A41783A0-E1F6-4F4E-BB45-A7EAE53637CD}" srcOrd="0" destOrd="0" presId="urn:microsoft.com/office/officeart/2005/8/layout/vList2"/>
    <dgm:cxn modelId="{01298367-897E-4F39-880F-317DC427E70E}" type="presOf" srcId="{7F7F6146-1E91-46ED-9063-5796AC2AC1DC}" destId="{D65AFF8B-480F-4A56-8FCD-E48B395B1A66}" srcOrd="0" destOrd="0" presId="urn:microsoft.com/office/officeart/2005/8/layout/vList2"/>
    <dgm:cxn modelId="{1DC6E62E-6B13-448E-9F20-F5FB7BA32D43}" type="presParOf" srcId="{4159709C-3C15-4A37-92E6-49F7C6242DC1}" destId="{86F64B42-28D9-4DD5-92DE-017A4DA06699}" srcOrd="0" destOrd="0" presId="urn:microsoft.com/office/officeart/2005/8/layout/vList2"/>
    <dgm:cxn modelId="{D65F14C8-4734-4F12-8B90-C8F7AE13EDFA}" type="presParOf" srcId="{4159709C-3C15-4A37-92E6-49F7C6242DC1}" destId="{FE06E2B7-B4AC-40E7-A416-814A70767CF5}" srcOrd="1" destOrd="0" presId="urn:microsoft.com/office/officeart/2005/8/layout/vList2"/>
    <dgm:cxn modelId="{3EAEFFD0-52B7-45EE-85D1-C27B9C245D50}" type="presParOf" srcId="{4159709C-3C15-4A37-92E6-49F7C6242DC1}" destId="{64957390-F768-4491-BD33-E6CC7A5B833C}" srcOrd="2" destOrd="0" presId="urn:microsoft.com/office/officeart/2005/8/layout/vList2"/>
    <dgm:cxn modelId="{D5B0E6E0-94AB-46A4-A0D8-550C2BA4FE6F}" type="presParOf" srcId="{4159709C-3C15-4A37-92E6-49F7C6242DC1}" destId="{54D0631C-D9FE-4138-8FC3-09CFA43E47FF}" srcOrd="3" destOrd="0" presId="urn:microsoft.com/office/officeart/2005/8/layout/vList2"/>
    <dgm:cxn modelId="{BB2A1EB9-657F-42B6-8CB1-97D542AF87EB}" type="presParOf" srcId="{4159709C-3C15-4A37-92E6-49F7C6242DC1}" destId="{C52BE339-F311-48B0-BC73-37523BACDE45}" srcOrd="4" destOrd="0" presId="urn:microsoft.com/office/officeart/2005/8/layout/vList2"/>
    <dgm:cxn modelId="{D2C4B583-A306-456B-AB13-E97659633A47}" type="presParOf" srcId="{4159709C-3C15-4A37-92E6-49F7C6242DC1}" destId="{D65AFF8B-480F-4A56-8FCD-E48B395B1A66}" srcOrd="5" destOrd="0" presId="urn:microsoft.com/office/officeart/2005/8/layout/vList2"/>
    <dgm:cxn modelId="{B3B66A8E-CBCF-44DE-BEED-605A6DDBB109}" type="presParOf" srcId="{4159709C-3C15-4A37-92E6-49F7C6242DC1}" destId="{C79F0A6E-6E43-46A6-9326-0031CDADA05F}" srcOrd="6" destOrd="0" presId="urn:microsoft.com/office/officeart/2005/8/layout/vList2"/>
    <dgm:cxn modelId="{0EC5A43A-179C-46F1-BE09-1CF2D38AAEC3}" type="presParOf" srcId="{4159709C-3C15-4A37-92E6-49F7C6242DC1}" destId="{A41783A0-E1F6-4F4E-BB45-A7EAE53637CD}" srcOrd="7" destOrd="0" presId="urn:microsoft.com/office/officeart/2005/8/layout/vList2"/>
    <dgm:cxn modelId="{7ABC7B95-4C20-40BF-9D15-9DF8D58F2B06}" type="presParOf" srcId="{4159709C-3C15-4A37-92E6-49F7C6242DC1}" destId="{9463C96D-BA8A-4DC3-9F81-3C06690927BF}" srcOrd="8" destOrd="0" presId="urn:microsoft.com/office/officeart/2005/8/layout/vList2"/>
    <dgm:cxn modelId="{46DF0E00-DD7B-4AEB-A493-AFBC43EF35A5}" type="presParOf" srcId="{4159709C-3C15-4A37-92E6-49F7C6242DC1}" destId="{EE5E8701-4DA8-457A-9CC4-FD171FAA4A59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B52858-56D3-40E9-BF35-FF5E6DFF6B9A}" type="doc">
      <dgm:prSet loTypeId="urn:microsoft.com/office/officeart/2005/8/layout/vList2" loCatId="list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zh-TW" altLang="en-US"/>
        </a:p>
      </dgm:t>
    </dgm:pt>
    <dgm:pt modelId="{27990D32-E707-4B9E-8B61-3A4B8F709547}">
      <dgm:prSet phldrT="[文字]"/>
      <dgm:spPr/>
      <dgm:t>
        <a:bodyPr/>
        <a:lstStyle/>
        <a:p>
          <a:r>
            <a:rPr 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課程學習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B3E1585-457D-4412-94B0-E249316FF4CC}" type="parTrans" cxnId="{42891C42-FBCE-4280-8B9E-0FDBB85A7E8C}">
      <dgm:prSet/>
      <dgm:spPr/>
      <dgm:t>
        <a:bodyPr/>
        <a:lstStyle/>
        <a:p>
          <a:endParaRPr lang="zh-TW" altLang="en-US"/>
        </a:p>
      </dgm:t>
    </dgm:pt>
    <dgm:pt modelId="{12D9D789-973A-4475-957E-D3FC7B6F5B71}" type="sibTrans" cxnId="{42891C42-FBCE-4280-8B9E-0FDBB85A7E8C}">
      <dgm:prSet/>
      <dgm:spPr/>
      <dgm:t>
        <a:bodyPr/>
        <a:lstStyle/>
        <a:p>
          <a:endParaRPr lang="zh-TW" altLang="en-US"/>
        </a:p>
      </dgm:t>
    </dgm:pt>
    <dgm:pt modelId="{0FE7F785-A08F-490A-8FB6-1C5517C4AAD9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拓展</a:t>
          </a:r>
          <a:r>
            <a:rPr 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學習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E6D706F-F68B-4D7C-A429-528B9323B78D}" type="parTrans" cxnId="{3EAB72B5-3757-4BD2-B934-0C612B5B3038}">
      <dgm:prSet/>
      <dgm:spPr/>
      <dgm:t>
        <a:bodyPr/>
        <a:lstStyle/>
        <a:p>
          <a:endParaRPr lang="zh-TW" altLang="en-US"/>
        </a:p>
      </dgm:t>
    </dgm:pt>
    <dgm:pt modelId="{4B7AE3B9-F09D-4D65-B5CB-AC52EDE8FE5F}" type="sibTrans" cxnId="{3EAB72B5-3757-4BD2-B934-0C612B5B3038}">
      <dgm:prSet/>
      <dgm:spPr/>
      <dgm:t>
        <a:bodyPr/>
        <a:lstStyle/>
        <a:p>
          <a:endParaRPr lang="zh-TW" altLang="en-US"/>
        </a:p>
      </dgm:t>
    </dgm:pt>
    <dgm:pt modelId="{B7AFB67B-C584-4D42-BD58-4E6154BF74CA}">
      <dgm:prSet phldrT="[文字]"/>
      <dgm:spPr/>
      <dgm:t>
        <a:bodyPr/>
        <a:lstStyle/>
        <a:p>
          <a:r>
            <a:rPr 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除課堂作業以外，</a:t>
          </a:r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預習</a:t>
          </a:r>
          <a:r>
            <a:rPr 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單、學習單、</a:t>
          </a:r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小</a:t>
          </a:r>
          <a:r>
            <a:rPr 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日記</a:t>
          </a:r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、閱讀測驗、專題報告</a:t>
          </a:r>
          <a:r>
            <a:rPr 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等，增進孩子課外學習。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88E1D3A-7B71-4C39-9798-EB20ED78D5DE}" type="parTrans" cxnId="{380769F9-FE1E-4182-B696-072458B6F88D}">
      <dgm:prSet/>
      <dgm:spPr/>
      <dgm:t>
        <a:bodyPr/>
        <a:lstStyle/>
        <a:p>
          <a:endParaRPr lang="zh-TW" altLang="en-US"/>
        </a:p>
      </dgm:t>
    </dgm:pt>
    <dgm:pt modelId="{41CC4970-53F9-467D-9716-960BC4382C1E}" type="sibTrans" cxnId="{380769F9-FE1E-4182-B696-072458B6F88D}">
      <dgm:prSet/>
      <dgm:spPr/>
      <dgm:t>
        <a:bodyPr/>
        <a:lstStyle/>
        <a:p>
          <a:endParaRPr lang="zh-TW" altLang="en-US"/>
        </a:p>
      </dgm:t>
    </dgm:pt>
    <dgm:pt modelId="{846EE87F-5CDF-4D28-A20F-031BD68458B5}">
      <dgm:prSet phldrT="[文字]"/>
      <dgm:spPr/>
      <dgm:t>
        <a:bodyPr/>
        <a:lstStyle/>
        <a:p>
          <a:r>
            <a:rPr 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重質不重量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00B7814-8FCF-4A4F-A8CE-EB33D8A83A20}" type="parTrans" cxnId="{B89629D0-CB92-4EAC-9551-EA4EC061C946}">
      <dgm:prSet/>
      <dgm:spPr/>
      <dgm:t>
        <a:bodyPr/>
        <a:lstStyle/>
        <a:p>
          <a:endParaRPr lang="zh-TW" altLang="en-US"/>
        </a:p>
      </dgm:t>
    </dgm:pt>
    <dgm:pt modelId="{3CA79ABB-C45D-4958-B031-778625922EFF}" type="sibTrans" cxnId="{B89629D0-CB92-4EAC-9551-EA4EC061C946}">
      <dgm:prSet/>
      <dgm:spPr/>
      <dgm:t>
        <a:bodyPr/>
        <a:lstStyle/>
        <a:p>
          <a:endParaRPr lang="zh-TW" altLang="en-US"/>
        </a:p>
      </dgm:t>
    </dgm:pt>
    <dgm:pt modelId="{DE4E1A55-56F9-4C09-A446-94C5140CA613}">
      <dgm:prSet phldrT="[文字]"/>
      <dgm:spPr/>
      <dgm:t>
        <a:bodyPr/>
        <a:lstStyle/>
        <a:p>
          <a:r>
            <a:rPr 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有效的習寫才能有效的學習，注重學生家庭作業品質、吸收度。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73FDA8A-F8E2-4C22-9EAA-DC1DB453530A}" type="parTrans" cxnId="{3FC8921E-829D-4EAE-9203-AFF49168A48D}">
      <dgm:prSet/>
      <dgm:spPr/>
      <dgm:t>
        <a:bodyPr/>
        <a:lstStyle/>
        <a:p>
          <a:endParaRPr lang="zh-TW" altLang="en-US"/>
        </a:p>
      </dgm:t>
    </dgm:pt>
    <dgm:pt modelId="{BDF6D9D3-97BC-4DB7-91B6-9BA2B5DAD05E}" type="sibTrans" cxnId="{3FC8921E-829D-4EAE-9203-AFF49168A48D}">
      <dgm:prSet/>
      <dgm:spPr/>
      <dgm:t>
        <a:bodyPr/>
        <a:lstStyle/>
        <a:p>
          <a:endParaRPr lang="zh-TW" altLang="en-US"/>
        </a:p>
      </dgm:t>
    </dgm:pt>
    <dgm:pt modelId="{A4BDCF20-841E-41BC-A372-F38D572893DE}">
      <dgm:prSet phldrT="[文字]"/>
      <dgm:spPr/>
      <dgm:t>
        <a:bodyPr/>
        <a:lstStyle/>
        <a:p>
          <a:r>
            <a:rPr 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負責的態度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7855C21-D81D-4B31-A4A8-A03648630AE7}" type="parTrans" cxnId="{E1F2A066-36B7-4791-92E3-BE87697E1910}">
      <dgm:prSet/>
      <dgm:spPr/>
      <dgm:t>
        <a:bodyPr/>
        <a:lstStyle/>
        <a:p>
          <a:endParaRPr lang="zh-TW" altLang="en-US"/>
        </a:p>
      </dgm:t>
    </dgm:pt>
    <dgm:pt modelId="{D09F4A72-B148-4FF6-A939-70A61C3C369C}" type="sibTrans" cxnId="{E1F2A066-36B7-4791-92E3-BE87697E1910}">
      <dgm:prSet/>
      <dgm:spPr/>
      <dgm:t>
        <a:bodyPr/>
        <a:lstStyle/>
        <a:p>
          <a:endParaRPr lang="zh-TW" altLang="en-US"/>
        </a:p>
      </dgm:t>
    </dgm:pt>
    <dgm:pt modelId="{C56255CD-981B-46DE-98D1-512737B2DE63}">
      <dgm:prSet phldrT="[文字]"/>
      <dgm:spPr/>
      <dgm:t>
        <a:bodyPr/>
        <a:lstStyle/>
        <a:p>
          <a:r>
            <a:rPr 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以獎勵制度鼓勵孩子重視作業品質，對自己的功課負責。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66E6197-C662-4647-B085-106463AF3537}" type="parTrans" cxnId="{1C75CB12-5120-47C4-8C3E-9A6BC93C499E}">
      <dgm:prSet/>
      <dgm:spPr/>
      <dgm:t>
        <a:bodyPr/>
        <a:lstStyle/>
        <a:p>
          <a:endParaRPr lang="zh-TW" altLang="en-US"/>
        </a:p>
      </dgm:t>
    </dgm:pt>
    <dgm:pt modelId="{64C46A3D-321A-4019-9AF9-9A7D35880B67}" type="sibTrans" cxnId="{1C75CB12-5120-47C4-8C3E-9A6BC93C499E}">
      <dgm:prSet/>
      <dgm:spPr/>
      <dgm:t>
        <a:bodyPr/>
        <a:lstStyle/>
        <a:p>
          <a:endParaRPr lang="zh-TW" altLang="en-US"/>
        </a:p>
      </dgm:t>
    </dgm:pt>
    <dgm:pt modelId="{FBB48B7A-57F3-4754-B7B8-866028FC35B9}">
      <dgm:prSet phldrT="[文字]"/>
      <dgm:spPr/>
      <dgm:t>
        <a:bodyPr/>
        <a:lstStyle/>
        <a:p>
          <a:r>
            <a:rPr 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依照課程進度安排家庭作業，透過</a:t>
          </a:r>
          <a:r>
            <a:rPr lang="zh-TW" b="1" u="sng" dirty="0" smtClean="0">
              <a:latin typeface="標楷體" panose="03000509000000000000" pitchFamily="65" charset="-120"/>
              <a:ea typeface="標楷體" panose="03000509000000000000" pitchFamily="65" charset="-120"/>
            </a:rPr>
            <a:t>隨堂練習</a:t>
          </a:r>
          <a:r>
            <a:rPr 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、回家作業讓學生</a:t>
          </a:r>
          <a:r>
            <a:rPr lang="zh-TW" b="1" u="sng" dirty="0" smtClean="0">
              <a:latin typeface="標楷體" panose="03000509000000000000" pitchFamily="65" charset="-120"/>
              <a:ea typeface="標楷體" panose="03000509000000000000" pitchFamily="65" charset="-120"/>
            </a:rPr>
            <a:t>練習課堂所學</a:t>
          </a:r>
          <a:r>
            <a:rPr 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，經由練習</a:t>
          </a:r>
          <a:r>
            <a:rPr lang="zh-TW" b="1" u="sng" dirty="0" smtClean="0">
              <a:latin typeface="標楷體" panose="03000509000000000000" pitchFamily="65" charset="-120"/>
              <a:ea typeface="標楷體" panose="03000509000000000000" pitchFamily="65" charset="-120"/>
            </a:rPr>
            <a:t>回顧課程內容</a:t>
          </a:r>
          <a:r>
            <a:rPr lang="zh-TW" altLang="en-US" b="1" u="none" dirty="0" smtClean="0">
              <a:latin typeface="標楷體" panose="03000509000000000000" pitchFamily="65" charset="-120"/>
              <a:ea typeface="標楷體" panose="03000509000000000000" pitchFamily="65" charset="-120"/>
            </a:rPr>
            <a:t>，以及</a:t>
          </a:r>
          <a:r>
            <a:rPr lang="zh-TW" altLang="en-US" b="1" u="sng" dirty="0" smtClean="0">
              <a:latin typeface="標楷體" panose="03000509000000000000" pitchFamily="65" charset="-120"/>
              <a:ea typeface="標楷體" panose="03000509000000000000" pitchFamily="65" charset="-120"/>
            </a:rPr>
            <a:t>預習</a:t>
          </a:r>
          <a:r>
            <a:rPr lang="zh-TW" altLang="en-US" b="1" u="none" dirty="0" smtClean="0">
              <a:latin typeface="標楷體" panose="03000509000000000000" pitchFamily="65" charset="-120"/>
              <a:ea typeface="標楷體" panose="03000509000000000000" pitchFamily="65" charset="-120"/>
            </a:rPr>
            <a:t>明天課程</a:t>
          </a:r>
          <a:r>
            <a:rPr 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892F876-EFE6-4139-B22C-79037EB7F7D7}" type="sibTrans" cxnId="{3445F035-61AD-459A-AE9D-553B4007E111}">
      <dgm:prSet/>
      <dgm:spPr/>
      <dgm:t>
        <a:bodyPr/>
        <a:lstStyle/>
        <a:p>
          <a:endParaRPr lang="zh-TW" altLang="en-US"/>
        </a:p>
      </dgm:t>
    </dgm:pt>
    <dgm:pt modelId="{ECA4934A-52B7-4486-B9D9-553399B230EA}" type="parTrans" cxnId="{3445F035-61AD-459A-AE9D-553B4007E111}">
      <dgm:prSet/>
      <dgm:spPr/>
      <dgm:t>
        <a:bodyPr/>
        <a:lstStyle/>
        <a:p>
          <a:endParaRPr lang="zh-TW" altLang="en-US"/>
        </a:p>
      </dgm:t>
    </dgm:pt>
    <dgm:pt modelId="{FD7A9457-3E7C-4F55-9B04-55373C3A9BF2}" type="pres">
      <dgm:prSet presAssocID="{F4B52858-56D3-40E9-BF35-FF5E6DFF6B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28009E9-7606-46CF-96AF-E063CEC8AE62}" type="pres">
      <dgm:prSet presAssocID="{27990D32-E707-4B9E-8B61-3A4B8F70954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7AB8332-405D-4DE9-BF74-846C81279B60}" type="pres">
      <dgm:prSet presAssocID="{27990D32-E707-4B9E-8B61-3A4B8F709547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544E9C7-042C-49CA-8303-A563739F2EED}" type="pres">
      <dgm:prSet presAssocID="{0FE7F785-A08F-490A-8FB6-1C5517C4AAD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B61A13-13A8-490C-935A-B39D29ECFBA6}" type="pres">
      <dgm:prSet presAssocID="{0FE7F785-A08F-490A-8FB6-1C5517C4AAD9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9F6A803-A208-4E8F-96D4-3A7368F23D11}" type="pres">
      <dgm:prSet presAssocID="{846EE87F-5CDF-4D28-A20F-031BD68458B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DB630A-9EB5-45A7-9831-8CDCBB9F2690}" type="pres">
      <dgm:prSet presAssocID="{846EE87F-5CDF-4D28-A20F-031BD68458B5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1771A8-ACE8-4676-AACC-230E5609E4D4}" type="pres">
      <dgm:prSet presAssocID="{A4BDCF20-841E-41BC-A372-F38D572893D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5596AB-2A5A-4B4C-B3C5-C05C090B2133}" type="pres">
      <dgm:prSet presAssocID="{A4BDCF20-841E-41BC-A372-F38D572893DE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8F3534B-D397-48FD-B6C9-A8E2F18B0420}" type="presOf" srcId="{B7AFB67B-C584-4D42-BD58-4E6154BF74CA}" destId="{22B61A13-13A8-490C-935A-B39D29ECFBA6}" srcOrd="0" destOrd="0" presId="urn:microsoft.com/office/officeart/2005/8/layout/vList2"/>
    <dgm:cxn modelId="{B8B70F81-EE69-4EF9-92EA-55C86C8B3DA1}" type="presOf" srcId="{DE4E1A55-56F9-4C09-A446-94C5140CA613}" destId="{D7DB630A-9EB5-45A7-9831-8CDCBB9F2690}" srcOrd="0" destOrd="0" presId="urn:microsoft.com/office/officeart/2005/8/layout/vList2"/>
    <dgm:cxn modelId="{380769F9-FE1E-4182-B696-072458B6F88D}" srcId="{0FE7F785-A08F-490A-8FB6-1C5517C4AAD9}" destId="{B7AFB67B-C584-4D42-BD58-4E6154BF74CA}" srcOrd="0" destOrd="0" parTransId="{E88E1D3A-7B71-4C39-9798-EB20ED78D5DE}" sibTransId="{41CC4970-53F9-467D-9716-960BC4382C1E}"/>
    <dgm:cxn modelId="{78847470-38FD-4D7C-B0FE-EA0E6C3C76D9}" type="presOf" srcId="{27990D32-E707-4B9E-8B61-3A4B8F709547}" destId="{B28009E9-7606-46CF-96AF-E063CEC8AE62}" srcOrd="0" destOrd="0" presId="urn:microsoft.com/office/officeart/2005/8/layout/vList2"/>
    <dgm:cxn modelId="{0BA54FEE-1E95-4C10-A0EB-4E5818A6644A}" type="presOf" srcId="{846EE87F-5CDF-4D28-A20F-031BD68458B5}" destId="{B9F6A803-A208-4E8F-96D4-3A7368F23D11}" srcOrd="0" destOrd="0" presId="urn:microsoft.com/office/officeart/2005/8/layout/vList2"/>
    <dgm:cxn modelId="{5134FF0D-7164-46FC-898C-0629A28A0627}" type="presOf" srcId="{F4B52858-56D3-40E9-BF35-FF5E6DFF6B9A}" destId="{FD7A9457-3E7C-4F55-9B04-55373C3A9BF2}" srcOrd="0" destOrd="0" presId="urn:microsoft.com/office/officeart/2005/8/layout/vList2"/>
    <dgm:cxn modelId="{3EAB72B5-3757-4BD2-B934-0C612B5B3038}" srcId="{F4B52858-56D3-40E9-BF35-FF5E6DFF6B9A}" destId="{0FE7F785-A08F-490A-8FB6-1C5517C4AAD9}" srcOrd="1" destOrd="0" parTransId="{6E6D706F-F68B-4D7C-A429-528B9323B78D}" sibTransId="{4B7AE3B9-F09D-4D65-B5CB-AC52EDE8FE5F}"/>
    <dgm:cxn modelId="{5CA83A14-DBFD-4A02-82BC-8F8FD90D8306}" type="presOf" srcId="{0FE7F785-A08F-490A-8FB6-1C5517C4AAD9}" destId="{C544E9C7-042C-49CA-8303-A563739F2EED}" srcOrd="0" destOrd="0" presId="urn:microsoft.com/office/officeart/2005/8/layout/vList2"/>
    <dgm:cxn modelId="{F43B2A39-B3E5-4DDF-97F4-A39945754F53}" type="presOf" srcId="{FBB48B7A-57F3-4754-B7B8-866028FC35B9}" destId="{27AB8332-405D-4DE9-BF74-846C81279B60}" srcOrd="0" destOrd="0" presId="urn:microsoft.com/office/officeart/2005/8/layout/vList2"/>
    <dgm:cxn modelId="{E1F2A066-36B7-4791-92E3-BE87697E1910}" srcId="{F4B52858-56D3-40E9-BF35-FF5E6DFF6B9A}" destId="{A4BDCF20-841E-41BC-A372-F38D572893DE}" srcOrd="3" destOrd="0" parTransId="{07855C21-D81D-4B31-A4A8-A03648630AE7}" sibTransId="{D09F4A72-B148-4FF6-A939-70A61C3C369C}"/>
    <dgm:cxn modelId="{B89629D0-CB92-4EAC-9551-EA4EC061C946}" srcId="{F4B52858-56D3-40E9-BF35-FF5E6DFF6B9A}" destId="{846EE87F-5CDF-4D28-A20F-031BD68458B5}" srcOrd="2" destOrd="0" parTransId="{600B7814-8FCF-4A4F-A8CE-EB33D8A83A20}" sibTransId="{3CA79ABB-C45D-4958-B031-778625922EFF}"/>
    <dgm:cxn modelId="{1C75CB12-5120-47C4-8C3E-9A6BC93C499E}" srcId="{A4BDCF20-841E-41BC-A372-F38D572893DE}" destId="{C56255CD-981B-46DE-98D1-512737B2DE63}" srcOrd="0" destOrd="0" parTransId="{866E6197-C662-4647-B085-106463AF3537}" sibTransId="{64C46A3D-321A-4019-9AF9-9A7D35880B67}"/>
    <dgm:cxn modelId="{42891C42-FBCE-4280-8B9E-0FDBB85A7E8C}" srcId="{F4B52858-56D3-40E9-BF35-FF5E6DFF6B9A}" destId="{27990D32-E707-4B9E-8B61-3A4B8F709547}" srcOrd="0" destOrd="0" parTransId="{1B3E1585-457D-4412-94B0-E249316FF4CC}" sibTransId="{12D9D789-973A-4475-957E-D3FC7B6F5B71}"/>
    <dgm:cxn modelId="{3FC8921E-829D-4EAE-9203-AFF49168A48D}" srcId="{846EE87F-5CDF-4D28-A20F-031BD68458B5}" destId="{DE4E1A55-56F9-4C09-A446-94C5140CA613}" srcOrd="0" destOrd="0" parTransId="{373FDA8A-F8E2-4C22-9EAA-DC1DB453530A}" sibTransId="{BDF6D9D3-97BC-4DB7-91B6-9BA2B5DAD05E}"/>
    <dgm:cxn modelId="{3445F035-61AD-459A-AE9D-553B4007E111}" srcId="{27990D32-E707-4B9E-8B61-3A4B8F709547}" destId="{FBB48B7A-57F3-4754-B7B8-866028FC35B9}" srcOrd="0" destOrd="0" parTransId="{ECA4934A-52B7-4486-B9D9-553399B230EA}" sibTransId="{3892F876-EFE6-4139-B22C-79037EB7F7D7}"/>
    <dgm:cxn modelId="{A39F63DB-0E5B-4238-A8D4-98670C21C704}" type="presOf" srcId="{C56255CD-981B-46DE-98D1-512737B2DE63}" destId="{455596AB-2A5A-4B4C-B3C5-C05C090B2133}" srcOrd="0" destOrd="0" presId="urn:microsoft.com/office/officeart/2005/8/layout/vList2"/>
    <dgm:cxn modelId="{1C8C848E-D637-42D5-ADC2-8F8F032B41B1}" type="presOf" srcId="{A4BDCF20-841E-41BC-A372-F38D572893DE}" destId="{361771A8-ACE8-4676-AACC-230E5609E4D4}" srcOrd="0" destOrd="0" presId="urn:microsoft.com/office/officeart/2005/8/layout/vList2"/>
    <dgm:cxn modelId="{9713F1EA-A155-4C7C-B8F7-79E6E3B46E74}" type="presParOf" srcId="{FD7A9457-3E7C-4F55-9B04-55373C3A9BF2}" destId="{B28009E9-7606-46CF-96AF-E063CEC8AE62}" srcOrd="0" destOrd="0" presId="urn:microsoft.com/office/officeart/2005/8/layout/vList2"/>
    <dgm:cxn modelId="{0933EDE8-CF01-492C-9A24-962F1234CFF3}" type="presParOf" srcId="{FD7A9457-3E7C-4F55-9B04-55373C3A9BF2}" destId="{27AB8332-405D-4DE9-BF74-846C81279B60}" srcOrd="1" destOrd="0" presId="urn:microsoft.com/office/officeart/2005/8/layout/vList2"/>
    <dgm:cxn modelId="{A5E28020-71D0-400E-8F5F-4E4CB2818D89}" type="presParOf" srcId="{FD7A9457-3E7C-4F55-9B04-55373C3A9BF2}" destId="{C544E9C7-042C-49CA-8303-A563739F2EED}" srcOrd="2" destOrd="0" presId="urn:microsoft.com/office/officeart/2005/8/layout/vList2"/>
    <dgm:cxn modelId="{FE0C5B89-8B18-4DFF-916A-4298EA9631D5}" type="presParOf" srcId="{FD7A9457-3E7C-4F55-9B04-55373C3A9BF2}" destId="{22B61A13-13A8-490C-935A-B39D29ECFBA6}" srcOrd="3" destOrd="0" presId="urn:microsoft.com/office/officeart/2005/8/layout/vList2"/>
    <dgm:cxn modelId="{C17F7E5C-3A8B-42F4-8BAB-DEB35E9BBBC9}" type="presParOf" srcId="{FD7A9457-3E7C-4F55-9B04-55373C3A9BF2}" destId="{B9F6A803-A208-4E8F-96D4-3A7368F23D11}" srcOrd="4" destOrd="0" presId="urn:microsoft.com/office/officeart/2005/8/layout/vList2"/>
    <dgm:cxn modelId="{BEB472F3-438E-425E-A3A2-775A6F77FB40}" type="presParOf" srcId="{FD7A9457-3E7C-4F55-9B04-55373C3A9BF2}" destId="{D7DB630A-9EB5-45A7-9831-8CDCBB9F2690}" srcOrd="5" destOrd="0" presId="urn:microsoft.com/office/officeart/2005/8/layout/vList2"/>
    <dgm:cxn modelId="{ABCC9C1C-1037-47F0-B30F-1CDC8B701C18}" type="presParOf" srcId="{FD7A9457-3E7C-4F55-9B04-55373C3A9BF2}" destId="{361771A8-ACE8-4676-AACC-230E5609E4D4}" srcOrd="6" destOrd="0" presId="urn:microsoft.com/office/officeart/2005/8/layout/vList2"/>
    <dgm:cxn modelId="{687DB756-10A4-48DC-AC96-C24188A4EBDF}" type="presParOf" srcId="{FD7A9457-3E7C-4F55-9B04-55373C3A9BF2}" destId="{455596AB-2A5A-4B4C-B3C5-C05C090B2133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431F6D-119D-42AC-ABE6-F3248E94F980}" type="doc">
      <dgm:prSet loTypeId="urn:microsoft.com/office/officeart/2005/8/layout/list1" loCatId="list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zh-TW" altLang="en-US"/>
        </a:p>
      </dgm:t>
    </dgm:pt>
    <dgm:pt modelId="{B726F594-42FA-48AF-974F-D9463683FD3A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圖書角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6A82D9E-CC41-48EC-B8EC-227417132A73}" type="sibTrans" cxnId="{7DEFF985-1D43-47D9-A92C-4E680158EA19}">
      <dgm:prSet/>
      <dgm:spPr/>
      <dgm:t>
        <a:bodyPr/>
        <a:lstStyle/>
        <a:p>
          <a:endParaRPr lang="zh-TW" altLang="en-US"/>
        </a:p>
      </dgm:t>
    </dgm:pt>
    <dgm:pt modelId="{28F1B6DD-A8A1-43FC-8244-1BB65FA00BC7}" type="parTrans" cxnId="{7DEFF985-1D43-47D9-A92C-4E680158EA19}">
      <dgm:prSet/>
      <dgm:spPr/>
      <dgm:t>
        <a:bodyPr/>
        <a:lstStyle/>
        <a:p>
          <a:endParaRPr lang="zh-TW" altLang="en-US"/>
        </a:p>
      </dgm:t>
    </dgm:pt>
    <dgm:pt modelId="{67AC1450-5353-472F-B7A1-9E3F85EDC58A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益智角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5EF7586-AA80-432B-A749-FC93CE77AF2C}" type="sibTrans" cxnId="{9A60C93A-D73E-4607-B681-3ECC0E2E0281}">
      <dgm:prSet/>
      <dgm:spPr/>
      <dgm:t>
        <a:bodyPr/>
        <a:lstStyle/>
        <a:p>
          <a:endParaRPr lang="zh-TW" altLang="en-US"/>
        </a:p>
      </dgm:t>
    </dgm:pt>
    <dgm:pt modelId="{37FEEE5A-49FF-49DF-89C0-C413FC52F6FB}" type="parTrans" cxnId="{9A60C93A-D73E-4607-B681-3ECC0E2E0281}">
      <dgm:prSet/>
      <dgm:spPr/>
      <dgm:t>
        <a:bodyPr/>
        <a:lstStyle/>
        <a:p>
          <a:endParaRPr lang="zh-TW" altLang="en-US"/>
        </a:p>
      </dgm:t>
    </dgm:pt>
    <dgm:pt modelId="{26E41F8E-BE6B-4E10-99BF-4223FC016795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資訊教育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3EF7C85-73D9-4A21-A4A7-80193994D536}" type="sibTrans" cxnId="{BB8A236F-2B7E-469E-8B23-B814EA5A5A49}">
      <dgm:prSet/>
      <dgm:spPr/>
      <dgm:t>
        <a:bodyPr/>
        <a:lstStyle/>
        <a:p>
          <a:endParaRPr lang="zh-TW" altLang="en-US"/>
        </a:p>
      </dgm:t>
    </dgm:pt>
    <dgm:pt modelId="{2449910F-ACE2-48C5-A8C0-EBE5646A7831}" type="parTrans" cxnId="{BB8A236F-2B7E-469E-8B23-B814EA5A5A49}">
      <dgm:prSet/>
      <dgm:spPr/>
      <dgm:t>
        <a:bodyPr/>
        <a:lstStyle/>
        <a:p>
          <a:endParaRPr lang="zh-TW" altLang="en-US"/>
        </a:p>
      </dgm:t>
    </dgm:pt>
    <dgm:pt modelId="{03AC89EF-A6D5-4D05-AAD3-8E023D32D7B1}">
      <dgm:prSet phldrT="[文字]"/>
      <dgm:spPr/>
      <dgm:t>
        <a:bodyPr/>
        <a:lstStyle/>
        <a:p>
          <a:r>
            <a:rPr 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包括國語課程、英語每週一劇及嘉年華等。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910914E-FA8F-4AEC-A0DA-1F92DDF589AA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語文課程的戲劇發表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E6CF01D-E18A-4DCB-93BB-FB4249547F23}" type="sibTrans" cxnId="{F985CF6A-9A26-4CD0-B211-899E10F5BDC7}">
      <dgm:prSet/>
      <dgm:spPr/>
      <dgm:t>
        <a:bodyPr/>
        <a:lstStyle/>
        <a:p>
          <a:endParaRPr lang="zh-TW" altLang="en-US"/>
        </a:p>
      </dgm:t>
    </dgm:pt>
    <dgm:pt modelId="{20CBC9C5-2C6D-418C-896A-2F239BDA6120}" type="parTrans" cxnId="{F985CF6A-9A26-4CD0-B211-899E10F5BDC7}">
      <dgm:prSet/>
      <dgm:spPr/>
      <dgm:t>
        <a:bodyPr/>
        <a:lstStyle/>
        <a:p>
          <a:endParaRPr lang="zh-TW" altLang="en-US"/>
        </a:p>
      </dgm:t>
    </dgm:pt>
    <dgm:pt modelId="{9BA24B89-296E-474F-9C69-3FA9A2132FCA}" type="sibTrans" cxnId="{CD9E1F75-2AAB-4C7A-9B5A-203C9EBBF909}">
      <dgm:prSet/>
      <dgm:spPr/>
      <dgm:t>
        <a:bodyPr/>
        <a:lstStyle/>
        <a:p>
          <a:endParaRPr lang="zh-TW" altLang="en-US"/>
        </a:p>
      </dgm:t>
    </dgm:pt>
    <dgm:pt modelId="{F7F708BB-1A03-4A74-A9CF-BE4ACAB873D7}" type="parTrans" cxnId="{CD9E1F75-2AAB-4C7A-9B5A-203C9EBBF909}">
      <dgm:prSet/>
      <dgm:spPr/>
      <dgm:t>
        <a:bodyPr/>
        <a:lstStyle/>
        <a:p>
          <a:endParaRPr lang="zh-TW" altLang="en-US"/>
        </a:p>
      </dgm:t>
    </dgm:pt>
    <dgm:pt modelId="{DD5DDA49-8213-4324-8334-DAA97B31E38A}">
      <dgm:prSet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均一平台、親師生溝通平台、教育雲、線上共做、仿生獸等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8F00C89-0CF0-446E-809E-AA7F5E225C17}" type="parTrans" cxnId="{201E7B73-5163-4BC6-B500-B234762E4E30}">
      <dgm:prSet/>
      <dgm:spPr/>
    </dgm:pt>
    <dgm:pt modelId="{D2C554CF-0A22-4205-988B-62F555B6CFBA}" type="sibTrans" cxnId="{201E7B73-5163-4BC6-B500-B234762E4E30}">
      <dgm:prSet/>
      <dgm:spPr/>
    </dgm:pt>
    <dgm:pt modelId="{3943E72E-AF1D-4833-BEF4-0A1A49F1CB14}">
      <dgm:prSet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課餘同儕交流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8EB7A58-1091-4B80-8A62-C50A71CD99BF}" type="parTrans" cxnId="{FDA7841A-F2E7-4FB6-A3D4-47BF9DC4960E}">
      <dgm:prSet/>
      <dgm:spPr/>
    </dgm:pt>
    <dgm:pt modelId="{301CE3DF-B1D0-459B-A00A-DCB2EA4F7FF6}" type="sibTrans" cxnId="{FDA7841A-F2E7-4FB6-A3D4-47BF9DC4960E}">
      <dgm:prSet/>
      <dgm:spPr/>
    </dgm:pt>
    <dgm:pt modelId="{03096A08-5042-40CE-8777-A608AD8B1B6C}">
      <dgm:prSet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閱讀小書蟲書籍、未來少年、國語日報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C13A209-9FF0-487E-9D5D-11F377E6D3FD}" type="parTrans" cxnId="{517F8F23-B8C4-4D44-9B11-83BB06FF9C0B}">
      <dgm:prSet/>
      <dgm:spPr/>
    </dgm:pt>
    <dgm:pt modelId="{B03CACBB-A7A5-43D1-8038-241EEC72F832}" type="sibTrans" cxnId="{517F8F23-B8C4-4D44-9B11-83BB06FF9C0B}">
      <dgm:prSet/>
      <dgm:spPr/>
    </dgm:pt>
    <dgm:pt modelId="{BC2F5E36-F915-4E3E-8AF0-EB5E04AF3E7E}" type="pres">
      <dgm:prSet presAssocID="{F6431F6D-119D-42AC-ABE6-F3248E94F98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F33256F-8806-429D-ABA6-88BBE95C8CB2}" type="pres">
      <dgm:prSet presAssocID="{4910914E-FA8F-4AEC-A0DA-1F92DDF589AA}" presName="parentLin" presStyleCnt="0"/>
      <dgm:spPr/>
    </dgm:pt>
    <dgm:pt modelId="{BBB677FB-98A7-49A2-8C9D-539C7B3E1E92}" type="pres">
      <dgm:prSet presAssocID="{4910914E-FA8F-4AEC-A0DA-1F92DDF589AA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2CC2A336-70E4-4361-BEE8-EDEA875026B8}" type="pres">
      <dgm:prSet presAssocID="{4910914E-FA8F-4AEC-A0DA-1F92DDF589A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4ABF83-E413-4840-9833-7ACE9893A0E0}" type="pres">
      <dgm:prSet presAssocID="{4910914E-FA8F-4AEC-A0DA-1F92DDF589AA}" presName="negativeSpace" presStyleCnt="0"/>
      <dgm:spPr/>
    </dgm:pt>
    <dgm:pt modelId="{302AA45C-7D57-4354-A696-FF148DE0D536}" type="pres">
      <dgm:prSet presAssocID="{4910914E-FA8F-4AEC-A0DA-1F92DDF589AA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5FDF125-E68A-41A9-8A64-29A7C2C648CA}" type="pres">
      <dgm:prSet presAssocID="{CE6CF01D-E18A-4DCB-93BB-FB4249547F23}" presName="spaceBetweenRectangles" presStyleCnt="0"/>
      <dgm:spPr/>
    </dgm:pt>
    <dgm:pt modelId="{C3ACE838-A94E-4B93-BF21-F6E10B1781DD}" type="pres">
      <dgm:prSet presAssocID="{26E41F8E-BE6B-4E10-99BF-4223FC016795}" presName="parentLin" presStyleCnt="0"/>
      <dgm:spPr/>
    </dgm:pt>
    <dgm:pt modelId="{D95C22A6-0872-4CF3-BB2D-02938A2BF876}" type="pres">
      <dgm:prSet presAssocID="{26E41F8E-BE6B-4E10-99BF-4223FC016795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36FFC054-6B85-4D5D-9006-8E477260015D}" type="pres">
      <dgm:prSet presAssocID="{26E41F8E-BE6B-4E10-99BF-4223FC016795}" presName="parentText" presStyleLbl="node1" presStyleIdx="1" presStyleCnt="4" custLinFactNeighborX="7513" custLinFactNeighborY="219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061F07-9BA0-4328-A102-4E1A7985C670}" type="pres">
      <dgm:prSet presAssocID="{26E41F8E-BE6B-4E10-99BF-4223FC016795}" presName="negativeSpace" presStyleCnt="0"/>
      <dgm:spPr/>
    </dgm:pt>
    <dgm:pt modelId="{FD2753D6-2875-4E39-BE80-952C2C5E1C8B}" type="pres">
      <dgm:prSet presAssocID="{26E41F8E-BE6B-4E10-99BF-4223FC016795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A40255-0EB9-4567-BA8A-BCBDF87C434D}" type="pres">
      <dgm:prSet presAssocID="{23EF7C85-73D9-4A21-A4A7-80193994D536}" presName="spaceBetweenRectangles" presStyleCnt="0"/>
      <dgm:spPr/>
    </dgm:pt>
    <dgm:pt modelId="{F9AA6C8D-ACC2-4EFD-A099-1A4D3BAF9C37}" type="pres">
      <dgm:prSet presAssocID="{67AC1450-5353-472F-B7A1-9E3F85EDC58A}" presName="parentLin" presStyleCnt="0"/>
      <dgm:spPr/>
    </dgm:pt>
    <dgm:pt modelId="{3567A210-BD6B-4EC1-96CF-06D7165F022B}" type="pres">
      <dgm:prSet presAssocID="{67AC1450-5353-472F-B7A1-9E3F85EDC58A}" presName="parentLeftMargin" presStyleLbl="node1" presStyleIdx="1" presStyleCnt="4"/>
      <dgm:spPr/>
      <dgm:t>
        <a:bodyPr/>
        <a:lstStyle/>
        <a:p>
          <a:endParaRPr lang="zh-TW" altLang="en-US"/>
        </a:p>
      </dgm:t>
    </dgm:pt>
    <dgm:pt modelId="{8456A7A1-FBA6-4033-8CF5-8E5A258540C9}" type="pres">
      <dgm:prSet presAssocID="{67AC1450-5353-472F-B7A1-9E3F85EDC58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0798EE-678B-46B3-A902-35ED70BEE58C}" type="pres">
      <dgm:prSet presAssocID="{67AC1450-5353-472F-B7A1-9E3F85EDC58A}" presName="negativeSpace" presStyleCnt="0"/>
      <dgm:spPr/>
    </dgm:pt>
    <dgm:pt modelId="{8B7F5347-1F32-4A0E-A765-E6533078C39C}" type="pres">
      <dgm:prSet presAssocID="{67AC1450-5353-472F-B7A1-9E3F85EDC58A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C5B4F5-0A17-429E-8970-586822842619}" type="pres">
      <dgm:prSet presAssocID="{E5EF7586-AA80-432B-A749-FC93CE77AF2C}" presName="spaceBetweenRectangles" presStyleCnt="0"/>
      <dgm:spPr/>
    </dgm:pt>
    <dgm:pt modelId="{D1353561-2A34-4AEC-B7A0-88FDB74BC022}" type="pres">
      <dgm:prSet presAssocID="{B726F594-42FA-48AF-974F-D9463683FD3A}" presName="parentLin" presStyleCnt="0"/>
      <dgm:spPr/>
    </dgm:pt>
    <dgm:pt modelId="{933D7567-53AB-4030-B3B2-5F79611569EA}" type="pres">
      <dgm:prSet presAssocID="{B726F594-42FA-48AF-974F-D9463683FD3A}" presName="parentLeftMargin" presStyleLbl="node1" presStyleIdx="2" presStyleCnt="4"/>
      <dgm:spPr/>
      <dgm:t>
        <a:bodyPr/>
        <a:lstStyle/>
        <a:p>
          <a:endParaRPr lang="zh-TW" altLang="en-US"/>
        </a:p>
      </dgm:t>
    </dgm:pt>
    <dgm:pt modelId="{D73F9D6A-5544-4EA3-A7FB-11B5DB43847B}" type="pres">
      <dgm:prSet presAssocID="{B726F594-42FA-48AF-974F-D9463683FD3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FF5DDE-D5CE-4DF4-8210-8C163EB7CE05}" type="pres">
      <dgm:prSet presAssocID="{B726F594-42FA-48AF-974F-D9463683FD3A}" presName="negativeSpace" presStyleCnt="0"/>
      <dgm:spPr/>
    </dgm:pt>
    <dgm:pt modelId="{50AA7207-B11E-4D77-9AD1-2ECA620788B7}" type="pres">
      <dgm:prSet presAssocID="{B726F594-42FA-48AF-974F-D9463683FD3A}" presName="childText" presStyleLbl="conFgAcc1" presStyleIdx="3" presStyleCnt="4" custLinFactNeighborX="74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B8A236F-2B7E-469E-8B23-B814EA5A5A49}" srcId="{F6431F6D-119D-42AC-ABE6-F3248E94F980}" destId="{26E41F8E-BE6B-4E10-99BF-4223FC016795}" srcOrd="1" destOrd="0" parTransId="{2449910F-ACE2-48C5-A8C0-EBE5646A7831}" sibTransId="{23EF7C85-73D9-4A21-A4A7-80193994D536}"/>
    <dgm:cxn modelId="{E65869C5-126C-43A4-9366-0BAA1DB70AC1}" type="presOf" srcId="{67AC1450-5353-472F-B7A1-9E3F85EDC58A}" destId="{8456A7A1-FBA6-4033-8CF5-8E5A258540C9}" srcOrd="1" destOrd="0" presId="urn:microsoft.com/office/officeart/2005/8/layout/list1"/>
    <dgm:cxn modelId="{ECBEE04B-AA7C-4B32-BD1B-BE9C4F52A2ED}" type="presOf" srcId="{03AC89EF-A6D5-4D05-AAD3-8E023D32D7B1}" destId="{302AA45C-7D57-4354-A696-FF148DE0D536}" srcOrd="0" destOrd="0" presId="urn:microsoft.com/office/officeart/2005/8/layout/list1"/>
    <dgm:cxn modelId="{47A27B56-3BE9-4B36-9546-E7A7830B6306}" type="presOf" srcId="{26E41F8E-BE6B-4E10-99BF-4223FC016795}" destId="{36FFC054-6B85-4D5D-9006-8E477260015D}" srcOrd="1" destOrd="0" presId="urn:microsoft.com/office/officeart/2005/8/layout/list1"/>
    <dgm:cxn modelId="{9A60C93A-D73E-4607-B681-3ECC0E2E0281}" srcId="{F6431F6D-119D-42AC-ABE6-F3248E94F980}" destId="{67AC1450-5353-472F-B7A1-9E3F85EDC58A}" srcOrd="2" destOrd="0" parTransId="{37FEEE5A-49FF-49DF-89C0-C413FC52F6FB}" sibTransId="{E5EF7586-AA80-432B-A749-FC93CE77AF2C}"/>
    <dgm:cxn modelId="{80ACB217-3C36-4545-9EF7-759F2328E025}" type="presOf" srcId="{67AC1450-5353-472F-B7A1-9E3F85EDC58A}" destId="{3567A210-BD6B-4EC1-96CF-06D7165F022B}" srcOrd="0" destOrd="0" presId="urn:microsoft.com/office/officeart/2005/8/layout/list1"/>
    <dgm:cxn modelId="{2BAA1AD0-C571-47DD-98FA-2A516AF53B95}" type="presOf" srcId="{4910914E-FA8F-4AEC-A0DA-1F92DDF589AA}" destId="{BBB677FB-98A7-49A2-8C9D-539C7B3E1E92}" srcOrd="0" destOrd="0" presId="urn:microsoft.com/office/officeart/2005/8/layout/list1"/>
    <dgm:cxn modelId="{7DEFF985-1D43-47D9-A92C-4E680158EA19}" srcId="{F6431F6D-119D-42AC-ABE6-F3248E94F980}" destId="{B726F594-42FA-48AF-974F-D9463683FD3A}" srcOrd="3" destOrd="0" parTransId="{28F1B6DD-A8A1-43FC-8244-1BB65FA00BC7}" sibTransId="{86A82D9E-CC41-48EC-B8EC-227417132A73}"/>
    <dgm:cxn modelId="{87285BB2-4228-4649-8D1B-4F4D7E6624F6}" type="presOf" srcId="{DD5DDA49-8213-4324-8334-DAA97B31E38A}" destId="{FD2753D6-2875-4E39-BE80-952C2C5E1C8B}" srcOrd="0" destOrd="0" presId="urn:microsoft.com/office/officeart/2005/8/layout/list1"/>
    <dgm:cxn modelId="{E01B6133-4012-4811-B450-8AA5D9C94749}" type="presOf" srcId="{B726F594-42FA-48AF-974F-D9463683FD3A}" destId="{D73F9D6A-5544-4EA3-A7FB-11B5DB43847B}" srcOrd="1" destOrd="0" presId="urn:microsoft.com/office/officeart/2005/8/layout/list1"/>
    <dgm:cxn modelId="{6B0204EA-64A5-46B1-8026-4C08C025C338}" type="presOf" srcId="{B726F594-42FA-48AF-974F-D9463683FD3A}" destId="{933D7567-53AB-4030-B3B2-5F79611569EA}" srcOrd="0" destOrd="0" presId="urn:microsoft.com/office/officeart/2005/8/layout/list1"/>
    <dgm:cxn modelId="{413B5459-5157-41F0-BACC-45290EBEC512}" type="presOf" srcId="{3943E72E-AF1D-4833-BEF4-0A1A49F1CB14}" destId="{8B7F5347-1F32-4A0E-A765-E6533078C39C}" srcOrd="0" destOrd="0" presId="urn:microsoft.com/office/officeart/2005/8/layout/list1"/>
    <dgm:cxn modelId="{E7C8E8D1-3202-4401-8D55-27027129289E}" type="presOf" srcId="{4910914E-FA8F-4AEC-A0DA-1F92DDF589AA}" destId="{2CC2A336-70E4-4361-BEE8-EDEA875026B8}" srcOrd="1" destOrd="0" presId="urn:microsoft.com/office/officeart/2005/8/layout/list1"/>
    <dgm:cxn modelId="{BB1D271C-8D81-4328-819C-5F568C99B698}" type="presOf" srcId="{26E41F8E-BE6B-4E10-99BF-4223FC016795}" destId="{D95C22A6-0872-4CF3-BB2D-02938A2BF876}" srcOrd="0" destOrd="0" presId="urn:microsoft.com/office/officeart/2005/8/layout/list1"/>
    <dgm:cxn modelId="{F0BA7441-E6DA-43CF-A862-B02D9A4B7ADF}" type="presOf" srcId="{03096A08-5042-40CE-8777-A608AD8B1B6C}" destId="{50AA7207-B11E-4D77-9AD1-2ECA620788B7}" srcOrd="0" destOrd="0" presId="urn:microsoft.com/office/officeart/2005/8/layout/list1"/>
    <dgm:cxn modelId="{201E7B73-5163-4BC6-B500-B234762E4E30}" srcId="{26E41F8E-BE6B-4E10-99BF-4223FC016795}" destId="{DD5DDA49-8213-4324-8334-DAA97B31E38A}" srcOrd="0" destOrd="0" parTransId="{78F00C89-0CF0-446E-809E-AA7F5E225C17}" sibTransId="{D2C554CF-0A22-4205-988B-62F555B6CFBA}"/>
    <dgm:cxn modelId="{27564436-4B69-46F7-93BA-A902058406EB}" type="presOf" srcId="{F6431F6D-119D-42AC-ABE6-F3248E94F980}" destId="{BC2F5E36-F915-4E3E-8AF0-EB5E04AF3E7E}" srcOrd="0" destOrd="0" presId="urn:microsoft.com/office/officeart/2005/8/layout/list1"/>
    <dgm:cxn modelId="{CD9E1F75-2AAB-4C7A-9B5A-203C9EBBF909}" srcId="{4910914E-FA8F-4AEC-A0DA-1F92DDF589AA}" destId="{03AC89EF-A6D5-4D05-AAD3-8E023D32D7B1}" srcOrd="0" destOrd="0" parTransId="{F7F708BB-1A03-4A74-A9CF-BE4ACAB873D7}" sibTransId="{9BA24B89-296E-474F-9C69-3FA9A2132FCA}"/>
    <dgm:cxn modelId="{F985CF6A-9A26-4CD0-B211-899E10F5BDC7}" srcId="{F6431F6D-119D-42AC-ABE6-F3248E94F980}" destId="{4910914E-FA8F-4AEC-A0DA-1F92DDF589AA}" srcOrd="0" destOrd="0" parTransId="{20CBC9C5-2C6D-418C-896A-2F239BDA6120}" sibTransId="{CE6CF01D-E18A-4DCB-93BB-FB4249547F23}"/>
    <dgm:cxn modelId="{517F8F23-B8C4-4D44-9B11-83BB06FF9C0B}" srcId="{B726F594-42FA-48AF-974F-D9463683FD3A}" destId="{03096A08-5042-40CE-8777-A608AD8B1B6C}" srcOrd="0" destOrd="0" parTransId="{0C13A209-9FF0-487E-9D5D-11F377E6D3FD}" sibTransId="{B03CACBB-A7A5-43D1-8038-241EEC72F832}"/>
    <dgm:cxn modelId="{FDA7841A-F2E7-4FB6-A3D4-47BF9DC4960E}" srcId="{67AC1450-5353-472F-B7A1-9E3F85EDC58A}" destId="{3943E72E-AF1D-4833-BEF4-0A1A49F1CB14}" srcOrd="0" destOrd="0" parTransId="{18EB7A58-1091-4B80-8A62-C50A71CD99BF}" sibTransId="{301CE3DF-B1D0-459B-A00A-DCB2EA4F7FF6}"/>
    <dgm:cxn modelId="{BFC16DE7-F053-4260-8A94-3C8D01DA3AD9}" type="presParOf" srcId="{BC2F5E36-F915-4E3E-8AF0-EB5E04AF3E7E}" destId="{7F33256F-8806-429D-ABA6-88BBE95C8CB2}" srcOrd="0" destOrd="0" presId="urn:microsoft.com/office/officeart/2005/8/layout/list1"/>
    <dgm:cxn modelId="{D9C03C5A-AF21-484F-8605-7BF08DDE1273}" type="presParOf" srcId="{7F33256F-8806-429D-ABA6-88BBE95C8CB2}" destId="{BBB677FB-98A7-49A2-8C9D-539C7B3E1E92}" srcOrd="0" destOrd="0" presId="urn:microsoft.com/office/officeart/2005/8/layout/list1"/>
    <dgm:cxn modelId="{B90F0D40-B685-4449-9148-0CAB20117E6C}" type="presParOf" srcId="{7F33256F-8806-429D-ABA6-88BBE95C8CB2}" destId="{2CC2A336-70E4-4361-BEE8-EDEA875026B8}" srcOrd="1" destOrd="0" presId="urn:microsoft.com/office/officeart/2005/8/layout/list1"/>
    <dgm:cxn modelId="{5315BC14-3046-435E-86AC-BDCFC66C0DC2}" type="presParOf" srcId="{BC2F5E36-F915-4E3E-8AF0-EB5E04AF3E7E}" destId="{164ABF83-E413-4840-9833-7ACE9893A0E0}" srcOrd="1" destOrd="0" presId="urn:microsoft.com/office/officeart/2005/8/layout/list1"/>
    <dgm:cxn modelId="{4DE001B0-F701-42AC-A958-44C4686DE354}" type="presParOf" srcId="{BC2F5E36-F915-4E3E-8AF0-EB5E04AF3E7E}" destId="{302AA45C-7D57-4354-A696-FF148DE0D536}" srcOrd="2" destOrd="0" presId="urn:microsoft.com/office/officeart/2005/8/layout/list1"/>
    <dgm:cxn modelId="{92217FF0-1ADD-4FC2-82E8-BFF35E775693}" type="presParOf" srcId="{BC2F5E36-F915-4E3E-8AF0-EB5E04AF3E7E}" destId="{C5FDF125-E68A-41A9-8A64-29A7C2C648CA}" srcOrd="3" destOrd="0" presId="urn:microsoft.com/office/officeart/2005/8/layout/list1"/>
    <dgm:cxn modelId="{BE517EE7-5BE8-432C-ADEB-18DC67CF0E98}" type="presParOf" srcId="{BC2F5E36-F915-4E3E-8AF0-EB5E04AF3E7E}" destId="{C3ACE838-A94E-4B93-BF21-F6E10B1781DD}" srcOrd="4" destOrd="0" presId="urn:microsoft.com/office/officeart/2005/8/layout/list1"/>
    <dgm:cxn modelId="{71D22A94-A4A0-4E0E-961C-CB56AB9B8A83}" type="presParOf" srcId="{C3ACE838-A94E-4B93-BF21-F6E10B1781DD}" destId="{D95C22A6-0872-4CF3-BB2D-02938A2BF876}" srcOrd="0" destOrd="0" presId="urn:microsoft.com/office/officeart/2005/8/layout/list1"/>
    <dgm:cxn modelId="{9378EC68-99A8-4526-A823-314D4D1A5BB4}" type="presParOf" srcId="{C3ACE838-A94E-4B93-BF21-F6E10B1781DD}" destId="{36FFC054-6B85-4D5D-9006-8E477260015D}" srcOrd="1" destOrd="0" presId="urn:microsoft.com/office/officeart/2005/8/layout/list1"/>
    <dgm:cxn modelId="{C4FF34E2-31F3-42A3-A2B9-0322066EF6D5}" type="presParOf" srcId="{BC2F5E36-F915-4E3E-8AF0-EB5E04AF3E7E}" destId="{73061F07-9BA0-4328-A102-4E1A7985C670}" srcOrd="5" destOrd="0" presId="urn:microsoft.com/office/officeart/2005/8/layout/list1"/>
    <dgm:cxn modelId="{504A5B75-4362-4419-A011-A873BAA2B417}" type="presParOf" srcId="{BC2F5E36-F915-4E3E-8AF0-EB5E04AF3E7E}" destId="{FD2753D6-2875-4E39-BE80-952C2C5E1C8B}" srcOrd="6" destOrd="0" presId="urn:microsoft.com/office/officeart/2005/8/layout/list1"/>
    <dgm:cxn modelId="{D5026DF5-1089-4C27-9128-0288AA9D67E5}" type="presParOf" srcId="{BC2F5E36-F915-4E3E-8AF0-EB5E04AF3E7E}" destId="{CEA40255-0EB9-4567-BA8A-BCBDF87C434D}" srcOrd="7" destOrd="0" presId="urn:microsoft.com/office/officeart/2005/8/layout/list1"/>
    <dgm:cxn modelId="{6C9B0E77-DC9F-4EDD-B2DB-6E9A719352B6}" type="presParOf" srcId="{BC2F5E36-F915-4E3E-8AF0-EB5E04AF3E7E}" destId="{F9AA6C8D-ACC2-4EFD-A099-1A4D3BAF9C37}" srcOrd="8" destOrd="0" presId="urn:microsoft.com/office/officeart/2005/8/layout/list1"/>
    <dgm:cxn modelId="{0CD023EC-7E89-49F5-AA6E-34BE1D75EDED}" type="presParOf" srcId="{F9AA6C8D-ACC2-4EFD-A099-1A4D3BAF9C37}" destId="{3567A210-BD6B-4EC1-96CF-06D7165F022B}" srcOrd="0" destOrd="0" presId="urn:microsoft.com/office/officeart/2005/8/layout/list1"/>
    <dgm:cxn modelId="{F559E1BC-4FFA-43AF-B4A5-8B4A4D735F23}" type="presParOf" srcId="{F9AA6C8D-ACC2-4EFD-A099-1A4D3BAF9C37}" destId="{8456A7A1-FBA6-4033-8CF5-8E5A258540C9}" srcOrd="1" destOrd="0" presId="urn:microsoft.com/office/officeart/2005/8/layout/list1"/>
    <dgm:cxn modelId="{A2A9EB16-02CF-4269-95A7-5E01CBE64B56}" type="presParOf" srcId="{BC2F5E36-F915-4E3E-8AF0-EB5E04AF3E7E}" destId="{CE0798EE-678B-46B3-A902-35ED70BEE58C}" srcOrd="9" destOrd="0" presId="urn:microsoft.com/office/officeart/2005/8/layout/list1"/>
    <dgm:cxn modelId="{8AF57BEC-F80C-46A8-AC6A-51AB31C89A9C}" type="presParOf" srcId="{BC2F5E36-F915-4E3E-8AF0-EB5E04AF3E7E}" destId="{8B7F5347-1F32-4A0E-A765-E6533078C39C}" srcOrd="10" destOrd="0" presId="urn:microsoft.com/office/officeart/2005/8/layout/list1"/>
    <dgm:cxn modelId="{3EF7DEA2-C332-4DE2-A666-CD3D0C4B3F2C}" type="presParOf" srcId="{BC2F5E36-F915-4E3E-8AF0-EB5E04AF3E7E}" destId="{6BC5B4F5-0A17-429E-8970-586822842619}" srcOrd="11" destOrd="0" presId="urn:microsoft.com/office/officeart/2005/8/layout/list1"/>
    <dgm:cxn modelId="{146B283E-A33B-4051-A9F3-C43F7713EBA8}" type="presParOf" srcId="{BC2F5E36-F915-4E3E-8AF0-EB5E04AF3E7E}" destId="{D1353561-2A34-4AEC-B7A0-88FDB74BC022}" srcOrd="12" destOrd="0" presId="urn:microsoft.com/office/officeart/2005/8/layout/list1"/>
    <dgm:cxn modelId="{E3846770-E747-461E-831B-1D0F31B7886A}" type="presParOf" srcId="{D1353561-2A34-4AEC-B7A0-88FDB74BC022}" destId="{933D7567-53AB-4030-B3B2-5F79611569EA}" srcOrd="0" destOrd="0" presId="urn:microsoft.com/office/officeart/2005/8/layout/list1"/>
    <dgm:cxn modelId="{837FF674-1FA6-45A8-A034-CDCF4056A57E}" type="presParOf" srcId="{D1353561-2A34-4AEC-B7A0-88FDB74BC022}" destId="{D73F9D6A-5544-4EA3-A7FB-11B5DB43847B}" srcOrd="1" destOrd="0" presId="urn:microsoft.com/office/officeart/2005/8/layout/list1"/>
    <dgm:cxn modelId="{49989C1F-C21B-4677-B485-41FDDFD727D2}" type="presParOf" srcId="{BC2F5E36-F915-4E3E-8AF0-EB5E04AF3E7E}" destId="{D2FF5DDE-D5CE-4DF4-8210-8C163EB7CE05}" srcOrd="13" destOrd="0" presId="urn:microsoft.com/office/officeart/2005/8/layout/list1"/>
    <dgm:cxn modelId="{E3D09BB9-F639-48A2-8DF4-DF0670B606A0}" type="presParOf" srcId="{BC2F5E36-F915-4E3E-8AF0-EB5E04AF3E7E}" destId="{50AA7207-B11E-4D77-9AD1-2ECA620788B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216D53-A714-4564-AFF7-6AC494494741}" type="doc">
      <dgm:prSet loTypeId="urn:microsoft.com/office/officeart/2005/8/layout/hierarchy3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238D28A1-21B6-4EE1-B3DF-A27ED339A428}">
      <dgm:prSet phldrT="[文字]"/>
      <dgm:spPr/>
      <dgm:t>
        <a:bodyPr/>
        <a:lstStyle/>
        <a:p>
          <a:pPr>
            <a:spcAft>
              <a:spcPts val="0"/>
            </a:spcAft>
          </a:pPr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獨立期</a:t>
          </a:r>
          <a:endParaRPr lang="en-US" altLang="zh-TW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spcAft>
              <a:spcPts val="0"/>
            </a:spcAft>
          </a:pPr>
          <a:r>
            <a:rPr lang="zh-TW" altLang="en-US" b="1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個人的成功</a:t>
          </a:r>
          <a:endParaRPr lang="zh-TW" altLang="en-US" b="1" dirty="0">
            <a:solidFill>
              <a:srgbClr val="FFFF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6942CB0-F334-4A22-A258-D42CEDD2FB10}" type="parTrans" cxnId="{595D26C5-8CD5-495A-8341-7FF21E36B199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06F8C27-4DA8-4FE3-945B-705875F46E6C}" type="sibTrans" cxnId="{595D26C5-8CD5-495A-8341-7FF21E36B199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9C57209-C965-4BE6-A50C-2A1D5AB90167}">
      <dgm:prSet phldrT="[文字]"/>
      <dgm:spPr/>
      <dgm:t>
        <a:bodyPr/>
        <a:lstStyle/>
        <a:p>
          <a:pPr>
            <a:spcAft>
              <a:spcPts val="0"/>
            </a:spcAft>
          </a:pPr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習慣一</a:t>
          </a:r>
          <a:endParaRPr lang="en-US" altLang="zh-TW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spcAft>
              <a:spcPts val="0"/>
            </a:spcAft>
          </a:pPr>
          <a:r>
            <a:rPr lang="zh-TW" altLang="en-US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主動積極</a:t>
          </a:r>
          <a:endParaRPr lang="en-US" altLang="zh-TW" b="1" dirty="0" smtClean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spcAft>
              <a:spcPts val="0"/>
            </a:spcAft>
          </a:pPr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專注觀察傾聽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9B18F9C-A15F-4A14-B225-80E67160B81F}" type="parTrans" cxnId="{F9A47644-3407-4CA1-A5DB-4E000F8379AB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B661F86-1E95-4F09-914C-F59C5C1DD36D}" type="sibTrans" cxnId="{F9A47644-3407-4CA1-A5DB-4E000F8379AB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A0BADE3-327F-4ED2-BEBA-1E4E80EB876A}">
      <dgm:prSet phldrT="[文字]"/>
      <dgm:spPr/>
      <dgm:t>
        <a:bodyPr/>
        <a:lstStyle/>
        <a:p>
          <a:pPr>
            <a:spcAft>
              <a:spcPts val="0"/>
            </a:spcAft>
          </a:pPr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習慣二</a:t>
          </a:r>
          <a:endParaRPr lang="en-US" altLang="zh-TW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spcAft>
              <a:spcPts val="0"/>
            </a:spcAft>
          </a:pPr>
          <a:r>
            <a:rPr lang="zh-TW" altLang="en-US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以終為始</a:t>
          </a:r>
          <a:endParaRPr lang="en-US" altLang="zh-TW" b="1" dirty="0" smtClean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spcAft>
              <a:spcPts val="0"/>
            </a:spcAft>
          </a:pPr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以果為因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08C61AA-27E5-4095-9DB1-752E735E721B}" type="parTrans" cxnId="{7F76695D-5ECC-47BA-BE7A-0341F0F97900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1C3D1C7-5B69-4342-8769-146ADCB487CB}" type="sibTrans" cxnId="{7F76695D-5ECC-47BA-BE7A-0341F0F97900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33931FF-BCC9-452A-B060-0EEC8BCC6261}">
      <dgm:prSet/>
      <dgm:spPr/>
      <dgm:t>
        <a:bodyPr/>
        <a:lstStyle/>
        <a:p>
          <a:pPr>
            <a:spcAft>
              <a:spcPts val="0"/>
            </a:spcAft>
          </a:pPr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習慣三</a:t>
          </a:r>
          <a:endParaRPr lang="en-US" altLang="zh-TW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spcAft>
              <a:spcPts val="0"/>
            </a:spcAft>
          </a:pPr>
          <a:r>
            <a:rPr lang="zh-TW" altLang="en-US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要事第一</a:t>
          </a:r>
          <a:endParaRPr lang="en-US" altLang="zh-TW" b="1" dirty="0" smtClean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spcAft>
              <a:spcPts val="0"/>
            </a:spcAft>
          </a:pPr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次序邏輯思考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51E5D7D-B3B6-4D5C-8D5B-73A7610431CC}" type="parTrans" cxnId="{189C8F3A-80A9-42AE-B02B-FDDDC247AC50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B7B0A78-E00B-41B3-9030-C465E52E1E46}" type="sibTrans" cxnId="{189C8F3A-80A9-42AE-B02B-FDDDC247AC50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748F834-0C74-4BFA-94AE-60580D9060D9}" type="pres">
      <dgm:prSet presAssocID="{DB216D53-A714-4564-AFF7-6AC49449474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EA08288D-AE35-4572-BFD4-2ED2D9237C41}" type="pres">
      <dgm:prSet presAssocID="{238D28A1-21B6-4EE1-B3DF-A27ED339A428}" presName="root" presStyleCnt="0"/>
      <dgm:spPr/>
    </dgm:pt>
    <dgm:pt modelId="{E6D665B9-A805-4601-9E88-FA042CA3D156}" type="pres">
      <dgm:prSet presAssocID="{238D28A1-21B6-4EE1-B3DF-A27ED339A428}" presName="rootComposite" presStyleCnt="0"/>
      <dgm:spPr/>
    </dgm:pt>
    <dgm:pt modelId="{F805931F-705A-4CF7-AC95-65203A499D84}" type="pres">
      <dgm:prSet presAssocID="{238D28A1-21B6-4EE1-B3DF-A27ED339A428}" presName="rootText" presStyleLbl="node1" presStyleIdx="0" presStyleCnt="1"/>
      <dgm:spPr/>
      <dgm:t>
        <a:bodyPr/>
        <a:lstStyle/>
        <a:p>
          <a:endParaRPr lang="zh-TW" altLang="en-US"/>
        </a:p>
      </dgm:t>
    </dgm:pt>
    <dgm:pt modelId="{FE364714-0A8E-4710-AF7C-CD3EE53B6653}" type="pres">
      <dgm:prSet presAssocID="{238D28A1-21B6-4EE1-B3DF-A27ED339A428}" presName="rootConnector" presStyleLbl="node1" presStyleIdx="0" presStyleCnt="1"/>
      <dgm:spPr/>
      <dgm:t>
        <a:bodyPr/>
        <a:lstStyle/>
        <a:p>
          <a:endParaRPr lang="zh-TW" altLang="en-US"/>
        </a:p>
      </dgm:t>
    </dgm:pt>
    <dgm:pt modelId="{134E6199-4C0E-4AA4-9571-C51C8C5C2AFE}" type="pres">
      <dgm:prSet presAssocID="{238D28A1-21B6-4EE1-B3DF-A27ED339A428}" presName="childShape" presStyleCnt="0"/>
      <dgm:spPr/>
    </dgm:pt>
    <dgm:pt modelId="{12AE02FD-85FC-4A4A-A554-A2E78AE07DA1}" type="pres">
      <dgm:prSet presAssocID="{D9B18F9C-A15F-4A14-B225-80E67160B81F}" presName="Name13" presStyleLbl="parChTrans1D2" presStyleIdx="0" presStyleCnt="3"/>
      <dgm:spPr/>
      <dgm:t>
        <a:bodyPr/>
        <a:lstStyle/>
        <a:p>
          <a:endParaRPr lang="zh-TW" altLang="en-US"/>
        </a:p>
      </dgm:t>
    </dgm:pt>
    <dgm:pt modelId="{70F9F53E-3917-4235-9B7A-A7243CBEA0A7}" type="pres">
      <dgm:prSet presAssocID="{E9C57209-C965-4BE6-A50C-2A1D5AB90167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35E047-99C1-4EC1-9704-B2702B5B0D66}" type="pres">
      <dgm:prSet presAssocID="{A08C61AA-27E5-4095-9DB1-752E735E721B}" presName="Name13" presStyleLbl="parChTrans1D2" presStyleIdx="1" presStyleCnt="3"/>
      <dgm:spPr/>
      <dgm:t>
        <a:bodyPr/>
        <a:lstStyle/>
        <a:p>
          <a:endParaRPr lang="zh-TW" altLang="en-US"/>
        </a:p>
      </dgm:t>
    </dgm:pt>
    <dgm:pt modelId="{0F61F32F-D6FE-444A-9E2A-8E723AF4956A}" type="pres">
      <dgm:prSet presAssocID="{AA0BADE3-327F-4ED2-BEBA-1E4E80EB876A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C1BE291-1301-49BB-BBF3-581DBF941277}" type="pres">
      <dgm:prSet presAssocID="{951E5D7D-B3B6-4D5C-8D5B-73A7610431CC}" presName="Name13" presStyleLbl="parChTrans1D2" presStyleIdx="2" presStyleCnt="3"/>
      <dgm:spPr/>
      <dgm:t>
        <a:bodyPr/>
        <a:lstStyle/>
        <a:p>
          <a:endParaRPr lang="zh-TW" altLang="en-US"/>
        </a:p>
      </dgm:t>
    </dgm:pt>
    <dgm:pt modelId="{1A738D3F-FB9D-4508-873B-6EC7979932BF}" type="pres">
      <dgm:prSet presAssocID="{A33931FF-BCC9-452A-B060-0EEC8BCC6261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9A47644-3407-4CA1-A5DB-4E000F8379AB}" srcId="{238D28A1-21B6-4EE1-B3DF-A27ED339A428}" destId="{E9C57209-C965-4BE6-A50C-2A1D5AB90167}" srcOrd="0" destOrd="0" parTransId="{D9B18F9C-A15F-4A14-B225-80E67160B81F}" sibTransId="{CB661F86-1E95-4F09-914C-F59C5C1DD36D}"/>
    <dgm:cxn modelId="{6DAC996B-E0EC-428D-8B3C-6ABDD6460ABD}" type="presOf" srcId="{A08C61AA-27E5-4095-9DB1-752E735E721B}" destId="{ED35E047-99C1-4EC1-9704-B2702B5B0D66}" srcOrd="0" destOrd="0" presId="urn:microsoft.com/office/officeart/2005/8/layout/hierarchy3"/>
    <dgm:cxn modelId="{E78B3C87-32EB-49EE-B3E7-4DA22401BF0E}" type="presOf" srcId="{AA0BADE3-327F-4ED2-BEBA-1E4E80EB876A}" destId="{0F61F32F-D6FE-444A-9E2A-8E723AF4956A}" srcOrd="0" destOrd="0" presId="urn:microsoft.com/office/officeart/2005/8/layout/hierarchy3"/>
    <dgm:cxn modelId="{0967711E-7A27-4A1E-81BA-BEEF391A802A}" type="presOf" srcId="{D9B18F9C-A15F-4A14-B225-80E67160B81F}" destId="{12AE02FD-85FC-4A4A-A554-A2E78AE07DA1}" srcOrd="0" destOrd="0" presId="urn:microsoft.com/office/officeart/2005/8/layout/hierarchy3"/>
    <dgm:cxn modelId="{A7CE90B4-AEFD-4F98-B0D1-32B647A9F4F6}" type="presOf" srcId="{DB216D53-A714-4564-AFF7-6AC494494741}" destId="{5748F834-0C74-4BFA-94AE-60580D9060D9}" srcOrd="0" destOrd="0" presId="urn:microsoft.com/office/officeart/2005/8/layout/hierarchy3"/>
    <dgm:cxn modelId="{7F76695D-5ECC-47BA-BE7A-0341F0F97900}" srcId="{238D28A1-21B6-4EE1-B3DF-A27ED339A428}" destId="{AA0BADE3-327F-4ED2-BEBA-1E4E80EB876A}" srcOrd="1" destOrd="0" parTransId="{A08C61AA-27E5-4095-9DB1-752E735E721B}" sibTransId="{11C3D1C7-5B69-4342-8769-146ADCB487CB}"/>
    <dgm:cxn modelId="{1767A583-C478-4167-87F9-031117185A29}" type="presOf" srcId="{238D28A1-21B6-4EE1-B3DF-A27ED339A428}" destId="{FE364714-0A8E-4710-AF7C-CD3EE53B6653}" srcOrd="1" destOrd="0" presId="urn:microsoft.com/office/officeart/2005/8/layout/hierarchy3"/>
    <dgm:cxn modelId="{AA53E663-E30D-45DD-BD7C-F7C4EA280DB1}" type="presOf" srcId="{A33931FF-BCC9-452A-B060-0EEC8BCC6261}" destId="{1A738D3F-FB9D-4508-873B-6EC7979932BF}" srcOrd="0" destOrd="0" presId="urn:microsoft.com/office/officeart/2005/8/layout/hierarchy3"/>
    <dgm:cxn modelId="{D36A532A-6AD9-4D77-AB11-D3151D1B99AC}" type="presOf" srcId="{238D28A1-21B6-4EE1-B3DF-A27ED339A428}" destId="{F805931F-705A-4CF7-AC95-65203A499D84}" srcOrd="0" destOrd="0" presId="urn:microsoft.com/office/officeart/2005/8/layout/hierarchy3"/>
    <dgm:cxn modelId="{189C8F3A-80A9-42AE-B02B-FDDDC247AC50}" srcId="{238D28A1-21B6-4EE1-B3DF-A27ED339A428}" destId="{A33931FF-BCC9-452A-B060-0EEC8BCC6261}" srcOrd="2" destOrd="0" parTransId="{951E5D7D-B3B6-4D5C-8D5B-73A7610431CC}" sibTransId="{AB7B0A78-E00B-41B3-9030-C465E52E1E46}"/>
    <dgm:cxn modelId="{D1CD388D-E4B8-4258-8471-228AB6B0DA98}" type="presOf" srcId="{951E5D7D-B3B6-4D5C-8D5B-73A7610431CC}" destId="{6C1BE291-1301-49BB-BBF3-581DBF941277}" srcOrd="0" destOrd="0" presId="urn:microsoft.com/office/officeart/2005/8/layout/hierarchy3"/>
    <dgm:cxn modelId="{595D26C5-8CD5-495A-8341-7FF21E36B199}" srcId="{DB216D53-A714-4564-AFF7-6AC494494741}" destId="{238D28A1-21B6-4EE1-B3DF-A27ED339A428}" srcOrd="0" destOrd="0" parTransId="{F6942CB0-F334-4A22-A258-D42CEDD2FB10}" sibTransId="{D06F8C27-4DA8-4FE3-945B-705875F46E6C}"/>
    <dgm:cxn modelId="{A9ADDDF0-0FAE-4D1F-87B4-F5B4E5B41D03}" type="presOf" srcId="{E9C57209-C965-4BE6-A50C-2A1D5AB90167}" destId="{70F9F53E-3917-4235-9B7A-A7243CBEA0A7}" srcOrd="0" destOrd="0" presId="urn:microsoft.com/office/officeart/2005/8/layout/hierarchy3"/>
    <dgm:cxn modelId="{ABC5B754-1F78-45C0-A9A4-41D9242B8472}" type="presParOf" srcId="{5748F834-0C74-4BFA-94AE-60580D9060D9}" destId="{EA08288D-AE35-4572-BFD4-2ED2D9237C41}" srcOrd="0" destOrd="0" presId="urn:microsoft.com/office/officeart/2005/8/layout/hierarchy3"/>
    <dgm:cxn modelId="{F49FB890-B92A-4CF4-8F54-6E3D53CF25FE}" type="presParOf" srcId="{EA08288D-AE35-4572-BFD4-2ED2D9237C41}" destId="{E6D665B9-A805-4601-9E88-FA042CA3D156}" srcOrd="0" destOrd="0" presId="urn:microsoft.com/office/officeart/2005/8/layout/hierarchy3"/>
    <dgm:cxn modelId="{73399B36-D9D5-43EB-AA03-9B90CFAA227C}" type="presParOf" srcId="{E6D665B9-A805-4601-9E88-FA042CA3D156}" destId="{F805931F-705A-4CF7-AC95-65203A499D84}" srcOrd="0" destOrd="0" presId="urn:microsoft.com/office/officeart/2005/8/layout/hierarchy3"/>
    <dgm:cxn modelId="{23B8E517-6D36-490F-8FCD-6A19BCCBE3D4}" type="presParOf" srcId="{E6D665B9-A805-4601-9E88-FA042CA3D156}" destId="{FE364714-0A8E-4710-AF7C-CD3EE53B6653}" srcOrd="1" destOrd="0" presId="urn:microsoft.com/office/officeart/2005/8/layout/hierarchy3"/>
    <dgm:cxn modelId="{1F843C6F-491B-4B23-AF02-8C0E6403E7FE}" type="presParOf" srcId="{EA08288D-AE35-4572-BFD4-2ED2D9237C41}" destId="{134E6199-4C0E-4AA4-9571-C51C8C5C2AFE}" srcOrd="1" destOrd="0" presId="urn:microsoft.com/office/officeart/2005/8/layout/hierarchy3"/>
    <dgm:cxn modelId="{EF7CCE0F-1850-4AF9-A56B-85D1F5791394}" type="presParOf" srcId="{134E6199-4C0E-4AA4-9571-C51C8C5C2AFE}" destId="{12AE02FD-85FC-4A4A-A554-A2E78AE07DA1}" srcOrd="0" destOrd="0" presId="urn:microsoft.com/office/officeart/2005/8/layout/hierarchy3"/>
    <dgm:cxn modelId="{9CE3EFBB-D5EF-4CF9-AAD8-A63A9CDDBE3C}" type="presParOf" srcId="{134E6199-4C0E-4AA4-9571-C51C8C5C2AFE}" destId="{70F9F53E-3917-4235-9B7A-A7243CBEA0A7}" srcOrd="1" destOrd="0" presId="urn:microsoft.com/office/officeart/2005/8/layout/hierarchy3"/>
    <dgm:cxn modelId="{B28285CD-CDBE-4FF8-B189-783853FC8570}" type="presParOf" srcId="{134E6199-4C0E-4AA4-9571-C51C8C5C2AFE}" destId="{ED35E047-99C1-4EC1-9704-B2702B5B0D66}" srcOrd="2" destOrd="0" presId="urn:microsoft.com/office/officeart/2005/8/layout/hierarchy3"/>
    <dgm:cxn modelId="{E47E0AC9-B2C5-4ED1-9EF4-94F5AB47675A}" type="presParOf" srcId="{134E6199-4C0E-4AA4-9571-C51C8C5C2AFE}" destId="{0F61F32F-D6FE-444A-9E2A-8E723AF4956A}" srcOrd="3" destOrd="0" presId="urn:microsoft.com/office/officeart/2005/8/layout/hierarchy3"/>
    <dgm:cxn modelId="{9776AF37-E6EB-4B64-A981-FEF080E59ED0}" type="presParOf" srcId="{134E6199-4C0E-4AA4-9571-C51C8C5C2AFE}" destId="{6C1BE291-1301-49BB-BBF3-581DBF941277}" srcOrd="4" destOrd="0" presId="urn:microsoft.com/office/officeart/2005/8/layout/hierarchy3"/>
    <dgm:cxn modelId="{D81AAB42-FCBC-46B7-B045-409CBBFFB4DE}" type="presParOf" srcId="{134E6199-4C0E-4AA4-9571-C51C8C5C2AFE}" destId="{1A738D3F-FB9D-4508-873B-6EC7979932BF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65994F2-174D-4F09-B50E-E26B08774112}" type="doc">
      <dgm:prSet loTypeId="urn:microsoft.com/office/officeart/2005/8/layout/hList6" loCatId="list" qsTypeId="urn:microsoft.com/office/officeart/2009/2/quickstyle/3d8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D27C8AB3-FEBC-42E6-AADF-B55DF0E01078}">
      <dgm:prSet phldrT="[文字]" custT="1"/>
      <dgm:spPr/>
      <dgm:t>
        <a:bodyPr/>
        <a:lstStyle/>
        <a:p>
          <a:r>
            <a:rPr lang="zh-TW" altLang="en-US" sz="3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依賴期</a:t>
          </a:r>
          <a:endParaRPr lang="zh-TW" altLang="en-US" sz="36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917ABEC-ACA9-4805-951E-1F068F170531}" type="parTrans" cxnId="{72007D94-FDC9-4579-81F6-D5460B81B99B}">
      <dgm:prSet/>
      <dgm:spPr/>
      <dgm:t>
        <a:bodyPr/>
        <a:lstStyle/>
        <a:p>
          <a:endParaRPr lang="zh-TW" altLang="en-US"/>
        </a:p>
      </dgm:t>
    </dgm:pt>
    <dgm:pt modelId="{066EA929-BEC9-4A32-B67D-0A4C49F05E40}" type="sibTrans" cxnId="{72007D94-FDC9-4579-81F6-D5460B81B99B}">
      <dgm:prSet/>
      <dgm:spPr/>
      <dgm:t>
        <a:bodyPr/>
        <a:lstStyle/>
        <a:p>
          <a:endParaRPr lang="zh-TW" altLang="en-US"/>
        </a:p>
      </dgm:t>
    </dgm:pt>
    <dgm:pt modelId="{540029B1-D193-40B4-9701-96A78BE9C22C}" type="pres">
      <dgm:prSet presAssocID="{965994F2-174D-4F09-B50E-E26B0877411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D0AFD33-7F65-4F97-A457-6C7C3897EDAB}" type="pres">
      <dgm:prSet presAssocID="{D27C8AB3-FEBC-42E6-AADF-B55DF0E01078}" presName="node" presStyleLbl="node1" presStyleIdx="0" presStyleCnt="1" custLinFactNeighborX="38461" custLinFactNeighborY="285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836F080-C5F0-47DA-9C87-C8D0FD483A2C}" type="presOf" srcId="{D27C8AB3-FEBC-42E6-AADF-B55DF0E01078}" destId="{DD0AFD33-7F65-4F97-A457-6C7C3897EDAB}" srcOrd="0" destOrd="0" presId="urn:microsoft.com/office/officeart/2005/8/layout/hList6"/>
    <dgm:cxn modelId="{A2213CCF-35CC-41C7-B840-6B250CAD644D}" type="presOf" srcId="{965994F2-174D-4F09-B50E-E26B08774112}" destId="{540029B1-D193-40B4-9701-96A78BE9C22C}" srcOrd="0" destOrd="0" presId="urn:microsoft.com/office/officeart/2005/8/layout/hList6"/>
    <dgm:cxn modelId="{72007D94-FDC9-4579-81F6-D5460B81B99B}" srcId="{965994F2-174D-4F09-B50E-E26B08774112}" destId="{D27C8AB3-FEBC-42E6-AADF-B55DF0E01078}" srcOrd="0" destOrd="0" parTransId="{C917ABEC-ACA9-4805-951E-1F068F170531}" sibTransId="{066EA929-BEC9-4A32-B67D-0A4C49F05E40}"/>
    <dgm:cxn modelId="{DC9F6326-1DC2-40B5-83D2-151C47AD3615}" type="presParOf" srcId="{540029B1-D193-40B4-9701-96A78BE9C22C}" destId="{DD0AFD33-7F65-4F97-A457-6C7C3897EDAB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B216D53-A714-4564-AFF7-6AC494494741}" type="doc">
      <dgm:prSet loTypeId="urn:microsoft.com/office/officeart/2005/8/layout/hierarchy3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543BB79D-F511-43AD-9B05-0251FFDA50C0}">
      <dgm:prSet/>
      <dgm:spPr>
        <a:solidFill>
          <a:srgbClr val="F8AB6C"/>
        </a:solidFill>
      </dgm:spPr>
      <dgm:t>
        <a:bodyPr/>
        <a:lstStyle/>
        <a:p>
          <a:pPr>
            <a:spcAft>
              <a:spcPts val="0"/>
            </a:spcAft>
          </a:pPr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互賴期</a:t>
          </a:r>
          <a:endParaRPr lang="en-US" altLang="zh-TW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spcAft>
              <a:spcPts val="0"/>
            </a:spcAft>
          </a:pPr>
          <a:r>
            <a:rPr lang="zh-TW" altLang="en-US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公眾的成功</a:t>
          </a:r>
          <a:endParaRPr lang="zh-TW" altLang="en-US" b="1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41D4F4E-BE69-4EB8-BC1F-B60330A4B582}" type="parTrans" cxnId="{03E42E7E-9518-4E64-BA9B-1EFEE5C1B6D0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9E0B560-23C3-43ED-BF41-16B0B2AE1E33}" type="sibTrans" cxnId="{03E42E7E-9518-4E64-BA9B-1EFEE5C1B6D0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9CFF1E8-75FD-4354-8918-0443E3C125A0}">
      <dgm:prSet/>
      <dgm:spPr/>
      <dgm:t>
        <a:bodyPr/>
        <a:lstStyle/>
        <a:p>
          <a:pPr>
            <a:spcAft>
              <a:spcPts val="0"/>
            </a:spcAft>
          </a:pPr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習慣四</a:t>
          </a:r>
          <a:endParaRPr lang="en-US" altLang="zh-TW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spcAft>
              <a:spcPts val="0"/>
            </a:spcAft>
          </a:pPr>
          <a:r>
            <a:rPr lang="zh-TW" altLang="en-US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雙贏思維</a:t>
          </a:r>
          <a:endParaRPr lang="en-US" altLang="zh-TW" b="1" dirty="0" smtClean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spcAft>
              <a:spcPts val="0"/>
            </a:spcAft>
          </a:pPr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尊重 溝通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6A5C2FA-BB81-4635-98C8-2B9CBD649FF0}" type="parTrans" cxnId="{E2C13411-9C45-45ED-8C14-AB43EB9EFE84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8CD33B7-1A2A-4974-8FEF-3BDF71E63A83}" type="sibTrans" cxnId="{E2C13411-9C45-45ED-8C14-AB43EB9EFE84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524238A-D90F-411E-B5F3-E7045D6F9E83}">
      <dgm:prSet/>
      <dgm:spPr/>
      <dgm:t>
        <a:bodyPr/>
        <a:lstStyle/>
        <a:p>
          <a:pPr>
            <a:spcAft>
              <a:spcPts val="0"/>
            </a:spcAft>
          </a:pPr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習慣五</a:t>
          </a:r>
          <a:endParaRPr lang="en-US" altLang="zh-TW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spcAft>
              <a:spcPts val="0"/>
            </a:spcAft>
          </a:pPr>
          <a:r>
            <a:rPr lang="zh-TW" altLang="en-US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知彼解己</a:t>
          </a:r>
          <a:endParaRPr lang="en-US" altLang="zh-TW" b="1" dirty="0" smtClean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spcAft>
              <a:spcPts val="0"/>
            </a:spcAft>
          </a:pPr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互為領導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96A4D79-6465-41F5-A0BD-9650C401B859}" type="parTrans" cxnId="{08E17CD0-F4BF-4867-82F2-A9CD7BFAB2B5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B98D005-3F7C-4C51-B3E0-8B0D7DBD6714}" type="sibTrans" cxnId="{08E17CD0-F4BF-4867-82F2-A9CD7BFAB2B5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63805C6-0B18-4217-BFE0-C695CC973560}">
      <dgm:prSet/>
      <dgm:spPr/>
      <dgm:t>
        <a:bodyPr/>
        <a:lstStyle/>
        <a:p>
          <a:pPr>
            <a:spcAft>
              <a:spcPts val="0"/>
            </a:spcAft>
          </a:pPr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習慣六</a:t>
          </a:r>
          <a:endParaRPr lang="en-US" altLang="zh-TW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spcAft>
              <a:spcPts val="0"/>
            </a:spcAft>
          </a:pPr>
          <a:r>
            <a:rPr lang="zh-TW" altLang="en-US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統合綜效</a:t>
          </a:r>
          <a:endParaRPr lang="en-US" altLang="zh-TW" b="1" dirty="0" smtClean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spcAft>
              <a:spcPts val="0"/>
            </a:spcAft>
          </a:pPr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獨立研究發表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116D410-B933-44DC-B877-A502FDFBA25A}" type="parTrans" cxnId="{173C970C-70BF-4DC0-9A4A-C3168D68FDBA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A575B90-430B-48ED-80C8-F02FFC5F779A}" type="sibTrans" cxnId="{173C970C-70BF-4DC0-9A4A-C3168D68FDBA}">
      <dgm:prSet/>
      <dgm:spPr/>
      <dgm:t>
        <a:bodyPr/>
        <a:lstStyle/>
        <a:p>
          <a:endParaRPr lang="zh-TW" altLang="en-US" b="1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748F834-0C74-4BFA-94AE-60580D9060D9}" type="pres">
      <dgm:prSet presAssocID="{DB216D53-A714-4564-AFF7-6AC49449474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A81339DA-8242-4342-BB7A-DB6DA745FB91}" type="pres">
      <dgm:prSet presAssocID="{543BB79D-F511-43AD-9B05-0251FFDA50C0}" presName="root" presStyleCnt="0"/>
      <dgm:spPr/>
    </dgm:pt>
    <dgm:pt modelId="{B409FE11-7FF1-4542-BF2E-02A5905CB03B}" type="pres">
      <dgm:prSet presAssocID="{543BB79D-F511-43AD-9B05-0251FFDA50C0}" presName="rootComposite" presStyleCnt="0"/>
      <dgm:spPr/>
    </dgm:pt>
    <dgm:pt modelId="{333556AC-5574-4337-9A3A-54F11D0228C1}" type="pres">
      <dgm:prSet presAssocID="{543BB79D-F511-43AD-9B05-0251FFDA50C0}" presName="rootText" presStyleLbl="node1" presStyleIdx="0" presStyleCnt="1" custLinFactNeighborY="887"/>
      <dgm:spPr/>
      <dgm:t>
        <a:bodyPr/>
        <a:lstStyle/>
        <a:p>
          <a:endParaRPr lang="zh-TW" altLang="en-US"/>
        </a:p>
      </dgm:t>
    </dgm:pt>
    <dgm:pt modelId="{36DA2FCF-53B5-49C8-9A00-E1B856B616A7}" type="pres">
      <dgm:prSet presAssocID="{543BB79D-F511-43AD-9B05-0251FFDA50C0}" presName="rootConnector" presStyleLbl="node1" presStyleIdx="0" presStyleCnt="1"/>
      <dgm:spPr/>
      <dgm:t>
        <a:bodyPr/>
        <a:lstStyle/>
        <a:p>
          <a:endParaRPr lang="zh-TW" altLang="en-US"/>
        </a:p>
      </dgm:t>
    </dgm:pt>
    <dgm:pt modelId="{42E68CFE-EFCE-4674-ABC0-BEAF268F3D59}" type="pres">
      <dgm:prSet presAssocID="{543BB79D-F511-43AD-9B05-0251FFDA50C0}" presName="childShape" presStyleCnt="0"/>
      <dgm:spPr/>
    </dgm:pt>
    <dgm:pt modelId="{87502F02-6C85-40CA-9CA3-0D8FB06DA31F}" type="pres">
      <dgm:prSet presAssocID="{E6A5C2FA-BB81-4635-98C8-2B9CBD649FF0}" presName="Name13" presStyleLbl="parChTrans1D2" presStyleIdx="0" presStyleCnt="3"/>
      <dgm:spPr/>
      <dgm:t>
        <a:bodyPr/>
        <a:lstStyle/>
        <a:p>
          <a:endParaRPr lang="zh-TW" altLang="en-US"/>
        </a:p>
      </dgm:t>
    </dgm:pt>
    <dgm:pt modelId="{2E4C8391-B1D0-4D1B-8076-0F719CFCBCC2}" type="pres">
      <dgm:prSet presAssocID="{89CFF1E8-75FD-4354-8918-0443E3C125A0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3D46AD-17AA-4467-ABFD-69E849783F3E}" type="pres">
      <dgm:prSet presAssocID="{596A4D79-6465-41F5-A0BD-9650C401B859}" presName="Name13" presStyleLbl="parChTrans1D2" presStyleIdx="1" presStyleCnt="3"/>
      <dgm:spPr/>
      <dgm:t>
        <a:bodyPr/>
        <a:lstStyle/>
        <a:p>
          <a:endParaRPr lang="zh-TW" altLang="en-US"/>
        </a:p>
      </dgm:t>
    </dgm:pt>
    <dgm:pt modelId="{31725355-21DA-4C99-8C19-9C64542D2377}" type="pres">
      <dgm:prSet presAssocID="{E524238A-D90F-411E-B5F3-E7045D6F9E83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E2B4CFB-649F-4D24-91CA-D526E7B85E6F}" type="pres">
      <dgm:prSet presAssocID="{3116D410-B933-44DC-B877-A502FDFBA25A}" presName="Name13" presStyleLbl="parChTrans1D2" presStyleIdx="2" presStyleCnt="3"/>
      <dgm:spPr/>
      <dgm:t>
        <a:bodyPr/>
        <a:lstStyle/>
        <a:p>
          <a:endParaRPr lang="zh-TW" altLang="en-US"/>
        </a:p>
      </dgm:t>
    </dgm:pt>
    <dgm:pt modelId="{5A6DCC20-6684-464D-A3CB-96B28C64C900}" type="pres">
      <dgm:prSet presAssocID="{C63805C6-0B18-4217-BFE0-C695CC973560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634BE00-0C48-4091-8A5E-8A422BE8C139}" type="presOf" srcId="{596A4D79-6465-41F5-A0BD-9650C401B859}" destId="{5B3D46AD-17AA-4467-ABFD-69E849783F3E}" srcOrd="0" destOrd="0" presId="urn:microsoft.com/office/officeart/2005/8/layout/hierarchy3"/>
    <dgm:cxn modelId="{6D650D9F-66D7-4C82-9DCF-EB5006D1FEAF}" type="presOf" srcId="{3116D410-B933-44DC-B877-A502FDFBA25A}" destId="{4E2B4CFB-649F-4D24-91CA-D526E7B85E6F}" srcOrd="0" destOrd="0" presId="urn:microsoft.com/office/officeart/2005/8/layout/hierarchy3"/>
    <dgm:cxn modelId="{E539B786-6964-48B9-8FB0-C1FFCF10A817}" type="presOf" srcId="{DB216D53-A714-4564-AFF7-6AC494494741}" destId="{5748F834-0C74-4BFA-94AE-60580D9060D9}" srcOrd="0" destOrd="0" presId="urn:microsoft.com/office/officeart/2005/8/layout/hierarchy3"/>
    <dgm:cxn modelId="{63A6BBAD-DC61-479F-B79E-93E8905580F6}" type="presOf" srcId="{543BB79D-F511-43AD-9B05-0251FFDA50C0}" destId="{36DA2FCF-53B5-49C8-9A00-E1B856B616A7}" srcOrd="1" destOrd="0" presId="urn:microsoft.com/office/officeart/2005/8/layout/hierarchy3"/>
    <dgm:cxn modelId="{ADDCA8D3-5D13-4CCD-8BB8-7AA6E9F5C85C}" type="presOf" srcId="{543BB79D-F511-43AD-9B05-0251FFDA50C0}" destId="{333556AC-5574-4337-9A3A-54F11D0228C1}" srcOrd="0" destOrd="0" presId="urn:microsoft.com/office/officeart/2005/8/layout/hierarchy3"/>
    <dgm:cxn modelId="{65AB018E-F90D-4E3D-9BE0-557E17E7413B}" type="presOf" srcId="{89CFF1E8-75FD-4354-8918-0443E3C125A0}" destId="{2E4C8391-B1D0-4D1B-8076-0F719CFCBCC2}" srcOrd="0" destOrd="0" presId="urn:microsoft.com/office/officeart/2005/8/layout/hierarchy3"/>
    <dgm:cxn modelId="{03E42E7E-9518-4E64-BA9B-1EFEE5C1B6D0}" srcId="{DB216D53-A714-4564-AFF7-6AC494494741}" destId="{543BB79D-F511-43AD-9B05-0251FFDA50C0}" srcOrd="0" destOrd="0" parTransId="{541D4F4E-BE69-4EB8-BC1F-B60330A4B582}" sibTransId="{39E0B560-23C3-43ED-BF41-16B0B2AE1E33}"/>
    <dgm:cxn modelId="{9D1BB84A-F09D-456D-A448-6596906E2083}" type="presOf" srcId="{E524238A-D90F-411E-B5F3-E7045D6F9E83}" destId="{31725355-21DA-4C99-8C19-9C64542D2377}" srcOrd="0" destOrd="0" presId="urn:microsoft.com/office/officeart/2005/8/layout/hierarchy3"/>
    <dgm:cxn modelId="{08E17CD0-F4BF-4867-82F2-A9CD7BFAB2B5}" srcId="{543BB79D-F511-43AD-9B05-0251FFDA50C0}" destId="{E524238A-D90F-411E-B5F3-E7045D6F9E83}" srcOrd="1" destOrd="0" parTransId="{596A4D79-6465-41F5-A0BD-9650C401B859}" sibTransId="{1B98D005-3F7C-4C51-B3E0-8B0D7DBD6714}"/>
    <dgm:cxn modelId="{173C970C-70BF-4DC0-9A4A-C3168D68FDBA}" srcId="{543BB79D-F511-43AD-9B05-0251FFDA50C0}" destId="{C63805C6-0B18-4217-BFE0-C695CC973560}" srcOrd="2" destOrd="0" parTransId="{3116D410-B933-44DC-B877-A502FDFBA25A}" sibTransId="{6A575B90-430B-48ED-80C8-F02FFC5F779A}"/>
    <dgm:cxn modelId="{E3C5A940-282E-450C-84A4-A310E1BC6F6D}" type="presOf" srcId="{E6A5C2FA-BB81-4635-98C8-2B9CBD649FF0}" destId="{87502F02-6C85-40CA-9CA3-0D8FB06DA31F}" srcOrd="0" destOrd="0" presId="urn:microsoft.com/office/officeart/2005/8/layout/hierarchy3"/>
    <dgm:cxn modelId="{8EDB39F0-F9DE-4828-8B61-00FF84C6281A}" type="presOf" srcId="{C63805C6-0B18-4217-BFE0-C695CC973560}" destId="{5A6DCC20-6684-464D-A3CB-96B28C64C900}" srcOrd="0" destOrd="0" presId="urn:microsoft.com/office/officeart/2005/8/layout/hierarchy3"/>
    <dgm:cxn modelId="{E2C13411-9C45-45ED-8C14-AB43EB9EFE84}" srcId="{543BB79D-F511-43AD-9B05-0251FFDA50C0}" destId="{89CFF1E8-75FD-4354-8918-0443E3C125A0}" srcOrd="0" destOrd="0" parTransId="{E6A5C2FA-BB81-4635-98C8-2B9CBD649FF0}" sibTransId="{D8CD33B7-1A2A-4974-8FEF-3BDF71E63A83}"/>
    <dgm:cxn modelId="{03EEB53F-8718-442D-BEA6-E83EEB5BB79A}" type="presParOf" srcId="{5748F834-0C74-4BFA-94AE-60580D9060D9}" destId="{A81339DA-8242-4342-BB7A-DB6DA745FB91}" srcOrd="0" destOrd="0" presId="urn:microsoft.com/office/officeart/2005/8/layout/hierarchy3"/>
    <dgm:cxn modelId="{CC4DF4D5-5338-46E6-9E87-2AEF57C605E9}" type="presParOf" srcId="{A81339DA-8242-4342-BB7A-DB6DA745FB91}" destId="{B409FE11-7FF1-4542-BF2E-02A5905CB03B}" srcOrd="0" destOrd="0" presId="urn:microsoft.com/office/officeart/2005/8/layout/hierarchy3"/>
    <dgm:cxn modelId="{7A55CA88-E1F6-4902-B7F9-661DADF516CF}" type="presParOf" srcId="{B409FE11-7FF1-4542-BF2E-02A5905CB03B}" destId="{333556AC-5574-4337-9A3A-54F11D0228C1}" srcOrd="0" destOrd="0" presId="urn:microsoft.com/office/officeart/2005/8/layout/hierarchy3"/>
    <dgm:cxn modelId="{0F9C0C89-9A43-41FE-AB99-D77D05753D5D}" type="presParOf" srcId="{B409FE11-7FF1-4542-BF2E-02A5905CB03B}" destId="{36DA2FCF-53B5-49C8-9A00-E1B856B616A7}" srcOrd="1" destOrd="0" presId="urn:microsoft.com/office/officeart/2005/8/layout/hierarchy3"/>
    <dgm:cxn modelId="{FE15D7F5-EC57-44D5-B911-6A687249B3A1}" type="presParOf" srcId="{A81339DA-8242-4342-BB7A-DB6DA745FB91}" destId="{42E68CFE-EFCE-4674-ABC0-BEAF268F3D59}" srcOrd="1" destOrd="0" presId="urn:microsoft.com/office/officeart/2005/8/layout/hierarchy3"/>
    <dgm:cxn modelId="{B7CD110F-7CE9-4033-A799-C29283FE7DE0}" type="presParOf" srcId="{42E68CFE-EFCE-4674-ABC0-BEAF268F3D59}" destId="{87502F02-6C85-40CA-9CA3-0D8FB06DA31F}" srcOrd="0" destOrd="0" presId="urn:microsoft.com/office/officeart/2005/8/layout/hierarchy3"/>
    <dgm:cxn modelId="{E7AB9794-44D6-4483-BD20-483D3BD9CD17}" type="presParOf" srcId="{42E68CFE-EFCE-4674-ABC0-BEAF268F3D59}" destId="{2E4C8391-B1D0-4D1B-8076-0F719CFCBCC2}" srcOrd="1" destOrd="0" presId="urn:microsoft.com/office/officeart/2005/8/layout/hierarchy3"/>
    <dgm:cxn modelId="{BCC59CA1-3ACF-407A-A347-8DF56AD679A3}" type="presParOf" srcId="{42E68CFE-EFCE-4674-ABC0-BEAF268F3D59}" destId="{5B3D46AD-17AA-4467-ABFD-69E849783F3E}" srcOrd="2" destOrd="0" presId="urn:microsoft.com/office/officeart/2005/8/layout/hierarchy3"/>
    <dgm:cxn modelId="{9AF83B23-EDD6-4D93-9C78-E69530062818}" type="presParOf" srcId="{42E68CFE-EFCE-4674-ABC0-BEAF268F3D59}" destId="{31725355-21DA-4C99-8C19-9C64542D2377}" srcOrd="3" destOrd="0" presId="urn:microsoft.com/office/officeart/2005/8/layout/hierarchy3"/>
    <dgm:cxn modelId="{F6EAB9F2-8737-4B4F-9787-8B7671AAF2A8}" type="presParOf" srcId="{42E68CFE-EFCE-4674-ABC0-BEAF268F3D59}" destId="{4E2B4CFB-649F-4D24-91CA-D526E7B85E6F}" srcOrd="4" destOrd="0" presId="urn:microsoft.com/office/officeart/2005/8/layout/hierarchy3"/>
    <dgm:cxn modelId="{B9C95F19-CA93-46F1-927C-2B0D8FA5C500}" type="presParOf" srcId="{42E68CFE-EFCE-4674-ABC0-BEAF268F3D59}" destId="{5A6DCC20-6684-464D-A3CB-96B28C64C90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00B1882-F7A3-4DF4-8E72-ADCAF711D125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zh-TW" altLang="en-US"/>
        </a:p>
      </dgm:t>
    </dgm:pt>
    <dgm:pt modelId="{50FEB3AD-0B97-4A8E-8F34-E8CE5FE6E598}">
      <dgm:prSet phldrT="[文字]"/>
      <dgm:spPr/>
      <dgm:t>
        <a:bodyPr/>
        <a:lstStyle/>
        <a:p>
          <a:r>
            <a:rPr 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支持與合作</a:t>
          </a:r>
          <a:endParaRPr lang="zh-TW" altLang="en-US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3985C2F-A9D2-48DF-987F-784FA85783BC}" type="parTrans" cxnId="{E1DC63EF-89C7-40B4-8371-106F2A0126BD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75E574D8-74B6-49B2-9FAA-025447E1C941}" type="sibTrans" cxnId="{E1DC63EF-89C7-40B4-8371-106F2A0126BD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7A0D0864-B23A-4800-9427-83DBEE25A988}">
      <dgm:prSet phldrT="[文字]"/>
      <dgm:spPr/>
      <dgm:t>
        <a:bodyPr/>
        <a:lstStyle/>
        <a:p>
          <a:r>
            <a:rPr 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提升學習能力</a:t>
          </a:r>
          <a:endParaRPr lang="zh-TW" altLang="en-US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CFE1399-732B-4178-B1A5-63FA4491BD61}" type="parTrans" cxnId="{2EAB00AE-2F59-4BFC-ADF4-407BAD8730C0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71C8B20C-85BC-4D11-B0B8-BF3AD7350793}" type="sibTrans" cxnId="{2EAB00AE-2F59-4BFC-ADF4-407BAD8730C0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C69A687A-6955-4B4A-BC2A-516D9EAF5BF6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課前預習、課後複習。</a:t>
          </a:r>
          <a:endParaRPr lang="zh-TW" altLang="en-US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D78A888-1511-4874-948D-7728BAA9E32D}" type="parTrans" cxnId="{F962CCF0-91AA-451E-8A1C-00567F26705F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3B03AE7D-C38A-4B6C-BE36-798C2B83958E}" type="sibTrans" cxnId="{F962CCF0-91AA-451E-8A1C-00567F26705F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B1A07777-28C9-4F70-BA29-95B10A40B712}">
      <dgm:prSet phldrT="[文字]"/>
      <dgm:spPr/>
      <dgm:t>
        <a:bodyPr/>
        <a:lstStyle/>
        <a:p>
          <a:r>
            <a:rPr 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溝通順暢</a:t>
          </a:r>
          <a:endParaRPr lang="zh-TW" altLang="en-US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8215CC3-165D-49BA-9373-6B00271CF431}" type="parTrans" cxnId="{FD724380-D8EC-4EDA-946A-25A4FA7C62C9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2F8EA0D6-4D2E-465E-98FE-10ACB418984D}" type="sibTrans" cxnId="{FD724380-D8EC-4EDA-946A-25A4FA7C62C9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F2C6796D-6F63-49B0-97FA-F8F1E6C2EB15}">
      <dgm:prSet phldrT="[文字]"/>
      <dgm:spPr/>
      <dgm:t>
        <a:bodyPr/>
        <a:lstStyle/>
        <a:p>
          <a:r>
            <a:rPr 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聯絡簿、電訪與其他溝通管道，親師的聯繫保持通暢。</a:t>
          </a:r>
          <a:endParaRPr lang="zh-TW" altLang="en-US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5B3354B-ADC0-47ED-AEF0-1A782A7222A8}" type="parTrans" cxnId="{E0734BE3-F79B-4D93-98F5-77E4B4848E4D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A426C3AF-400F-43BF-A30E-B8FE8C1D1625}" type="sibTrans" cxnId="{E0734BE3-F79B-4D93-98F5-77E4B4848E4D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CD049AF8-A3E8-46C0-9884-A66EB52588C1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與</a:t>
          </a:r>
          <a:r>
            <a:rPr 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孩子</a:t>
          </a:r>
          <a:r>
            <a:rPr lang="zh-TW" altLang="en-US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商討</a:t>
          </a:r>
          <a:r>
            <a:rPr 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在家</a:t>
          </a:r>
          <a:r>
            <a:rPr lang="zh-TW" altLang="en-US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使用</a:t>
          </a:r>
          <a:r>
            <a:rPr lang="en-US" altLang="zh-TW" dirty="0" err="1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3C</a:t>
          </a:r>
          <a:r>
            <a:rPr lang="zh-TW" altLang="en-US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用品</a:t>
          </a:r>
          <a:r>
            <a:rPr 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時間</a:t>
          </a:r>
          <a:r>
            <a:rPr lang="zh-TW" altLang="en-US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，並確實執行</a:t>
          </a:r>
          <a:r>
            <a:rPr 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E493921-BB36-4451-981D-F08129B2FAD9}" type="sibTrans" cxnId="{1F545EED-6A6E-4499-A4D4-F901F0D315F1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EA3F559C-AE87-4E13-98CC-99CD99A286DD}" type="parTrans" cxnId="{1F545EED-6A6E-4499-A4D4-F901F0D315F1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D1FB8B1D-3598-4F7B-AC0A-6A6D59C74D05}">
      <dgm:prSet phldrT="[文字]"/>
      <dgm:spPr/>
      <dgm:t>
        <a:bodyPr/>
        <a:lstStyle/>
        <a:p>
          <a:r>
            <a:rPr 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除不可抗力因素，盡量不請長假</a:t>
          </a:r>
          <a:r>
            <a:rPr lang="zh-TW" altLang="en-US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C3700BA-EDC3-404C-BD6E-6110BF5A9F5B}" type="parTrans" cxnId="{CD17B00B-EA50-4154-8E2F-51366B735D1D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E028779F-F97A-4D85-8C26-6E297D6FCE0D}" type="sibTrans" cxnId="{CD17B00B-EA50-4154-8E2F-51366B735D1D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F6B4FACF-78FD-4836-8C34-6E2AA418CBD8}">
      <dgm:prSet phldrT="[文字]"/>
      <dgm:spPr/>
      <dgm:t>
        <a:bodyPr/>
        <a:lstStyle/>
        <a:p>
          <a:r>
            <a:rPr 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不帶手機</a:t>
          </a:r>
          <a:r>
            <a:rPr lang="zh-TW" altLang="en-US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22F79F9-C731-45D1-9B24-DAB672509405}" type="parTrans" cxnId="{9B8AE7D9-D872-44C7-A4AE-5D83BA54485B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7E262187-2B27-489A-8C6C-63FB6D9CDEB5}" type="sibTrans" cxnId="{9B8AE7D9-D872-44C7-A4AE-5D83BA54485B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B6F703A3-F8AC-4A5C-8217-D2EA975B0188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專注與聆聽的能力。</a:t>
          </a:r>
          <a:endParaRPr lang="zh-TW" altLang="en-US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2A455BF-4953-4910-AE82-1CE9834B2C75}" type="parTrans" cxnId="{8722B525-FFA5-4DA2-A573-DD6F918D3D15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6A12AC6E-8803-441A-8F1C-72473F72DD87}" type="sibTrans" cxnId="{8722B525-FFA5-4DA2-A573-DD6F918D3D15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8FF337ED-8847-4ED0-9091-C7F55A4460D1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督導但不代做。</a:t>
          </a:r>
          <a:endParaRPr lang="zh-TW" altLang="en-US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CED216F-27DA-4FE5-A7D5-029ABCFA20F8}" type="parTrans" cxnId="{59FA5A28-4ED8-43FE-9916-577CE5E60C64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887C2CD4-D64B-4503-A17E-F05406A6CC5D}" type="sibTrans" cxnId="{59FA5A28-4ED8-43FE-9916-577CE5E60C64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74E01625-A748-46EA-860E-D5D6280103DD}" type="pres">
      <dgm:prSet presAssocID="{700B1882-F7A3-4DF4-8E72-ADCAF711D1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E47E0AC-F943-49EA-92DB-774C0702D648}" type="pres">
      <dgm:prSet presAssocID="{50FEB3AD-0B97-4A8E-8F34-E8CE5FE6E59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AE6754-3014-42E4-9FAF-B07965752553}" type="pres">
      <dgm:prSet presAssocID="{50FEB3AD-0B97-4A8E-8F34-E8CE5FE6E598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6D6935B-9106-49FA-9B52-DF217F574BCD}" type="pres">
      <dgm:prSet presAssocID="{7A0D0864-B23A-4800-9427-83DBEE25A98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76D0F2B-0220-493D-8055-B9670AAF0015}" type="pres">
      <dgm:prSet presAssocID="{7A0D0864-B23A-4800-9427-83DBEE25A988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C3BCA7D-37E0-4070-A0B7-967A9C78F279}" type="pres">
      <dgm:prSet presAssocID="{B1A07777-28C9-4F70-BA29-95B10A40B71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9BEDEBC-35B4-4778-AF7F-E77126227599}" type="pres">
      <dgm:prSet presAssocID="{B1A07777-28C9-4F70-BA29-95B10A40B712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2FC2E56-E2D5-470B-8985-A9955055934E}" type="presOf" srcId="{F2C6796D-6F63-49B0-97FA-F8F1E6C2EB15}" destId="{B9BEDEBC-35B4-4778-AF7F-E77126227599}" srcOrd="0" destOrd="0" presId="urn:microsoft.com/office/officeart/2005/8/layout/vList2"/>
    <dgm:cxn modelId="{CD17B00B-EA50-4154-8E2F-51366B735D1D}" srcId="{50FEB3AD-0B97-4A8E-8F34-E8CE5FE6E598}" destId="{D1FB8B1D-3598-4F7B-AC0A-6A6D59C74D05}" srcOrd="1" destOrd="0" parTransId="{7C3700BA-EDC3-404C-BD6E-6110BF5A9F5B}" sibTransId="{E028779F-F97A-4D85-8C26-6E297D6FCE0D}"/>
    <dgm:cxn modelId="{1F545EED-6A6E-4499-A4D4-F901F0D315F1}" srcId="{50FEB3AD-0B97-4A8E-8F34-E8CE5FE6E598}" destId="{CD049AF8-A3E8-46C0-9884-A66EB52588C1}" srcOrd="0" destOrd="0" parTransId="{EA3F559C-AE87-4E13-98CC-99CD99A286DD}" sibTransId="{EE493921-BB36-4451-981D-F08129B2FAD9}"/>
    <dgm:cxn modelId="{9B8AE7D9-D872-44C7-A4AE-5D83BA54485B}" srcId="{50FEB3AD-0B97-4A8E-8F34-E8CE5FE6E598}" destId="{F6B4FACF-78FD-4836-8C34-6E2AA418CBD8}" srcOrd="2" destOrd="0" parTransId="{922F79F9-C731-45D1-9B24-DAB672509405}" sibTransId="{7E262187-2B27-489A-8C6C-63FB6D9CDEB5}"/>
    <dgm:cxn modelId="{2EAB00AE-2F59-4BFC-ADF4-407BAD8730C0}" srcId="{700B1882-F7A3-4DF4-8E72-ADCAF711D125}" destId="{7A0D0864-B23A-4800-9427-83DBEE25A988}" srcOrd="1" destOrd="0" parTransId="{4CFE1399-732B-4178-B1A5-63FA4491BD61}" sibTransId="{71C8B20C-85BC-4D11-B0B8-BF3AD7350793}"/>
    <dgm:cxn modelId="{FD724380-D8EC-4EDA-946A-25A4FA7C62C9}" srcId="{700B1882-F7A3-4DF4-8E72-ADCAF711D125}" destId="{B1A07777-28C9-4F70-BA29-95B10A40B712}" srcOrd="2" destOrd="0" parTransId="{88215CC3-165D-49BA-9373-6B00271CF431}" sibTransId="{2F8EA0D6-4D2E-465E-98FE-10ACB418984D}"/>
    <dgm:cxn modelId="{53F7D625-CB98-4A14-BFBB-F664D271F540}" type="presOf" srcId="{C69A687A-6955-4B4A-BC2A-516D9EAF5BF6}" destId="{F76D0F2B-0220-493D-8055-B9670AAF0015}" srcOrd="0" destOrd="0" presId="urn:microsoft.com/office/officeart/2005/8/layout/vList2"/>
    <dgm:cxn modelId="{59FA5A28-4ED8-43FE-9916-577CE5E60C64}" srcId="{7A0D0864-B23A-4800-9427-83DBEE25A988}" destId="{8FF337ED-8847-4ED0-9091-C7F55A4460D1}" srcOrd="2" destOrd="0" parTransId="{8CED216F-27DA-4FE5-A7D5-029ABCFA20F8}" sibTransId="{887C2CD4-D64B-4503-A17E-F05406A6CC5D}"/>
    <dgm:cxn modelId="{C5625529-44DB-49D9-9C7E-91400E1184BE}" type="presOf" srcId="{F6B4FACF-78FD-4836-8C34-6E2AA418CBD8}" destId="{6EAE6754-3014-42E4-9FAF-B07965752553}" srcOrd="0" destOrd="2" presId="urn:microsoft.com/office/officeart/2005/8/layout/vList2"/>
    <dgm:cxn modelId="{8722B525-FFA5-4DA2-A573-DD6F918D3D15}" srcId="{7A0D0864-B23A-4800-9427-83DBEE25A988}" destId="{B6F703A3-F8AC-4A5C-8217-D2EA975B0188}" srcOrd="1" destOrd="0" parTransId="{C2A455BF-4953-4910-AE82-1CE9834B2C75}" sibTransId="{6A12AC6E-8803-441A-8F1C-72473F72DD87}"/>
    <dgm:cxn modelId="{E1DC63EF-89C7-40B4-8371-106F2A0126BD}" srcId="{700B1882-F7A3-4DF4-8E72-ADCAF711D125}" destId="{50FEB3AD-0B97-4A8E-8F34-E8CE5FE6E598}" srcOrd="0" destOrd="0" parTransId="{D3985C2F-A9D2-48DF-987F-784FA85783BC}" sibTransId="{75E574D8-74B6-49B2-9FAA-025447E1C941}"/>
    <dgm:cxn modelId="{0B8B4149-AFF4-4BAE-ABC1-64FD3358CAEC}" type="presOf" srcId="{CD049AF8-A3E8-46C0-9884-A66EB52588C1}" destId="{6EAE6754-3014-42E4-9FAF-B07965752553}" srcOrd="0" destOrd="0" presId="urn:microsoft.com/office/officeart/2005/8/layout/vList2"/>
    <dgm:cxn modelId="{450FA8FB-D403-450C-AFDC-627285F90500}" type="presOf" srcId="{7A0D0864-B23A-4800-9427-83DBEE25A988}" destId="{66D6935B-9106-49FA-9B52-DF217F574BCD}" srcOrd="0" destOrd="0" presId="urn:microsoft.com/office/officeart/2005/8/layout/vList2"/>
    <dgm:cxn modelId="{795B2B50-BF43-4A23-8E10-B8B1719396E5}" type="presOf" srcId="{D1FB8B1D-3598-4F7B-AC0A-6A6D59C74D05}" destId="{6EAE6754-3014-42E4-9FAF-B07965752553}" srcOrd="0" destOrd="1" presId="urn:microsoft.com/office/officeart/2005/8/layout/vList2"/>
    <dgm:cxn modelId="{A7A0E8F9-0DA1-43CF-A46F-BE5A574D4EFC}" type="presOf" srcId="{50FEB3AD-0B97-4A8E-8F34-E8CE5FE6E598}" destId="{2E47E0AC-F943-49EA-92DB-774C0702D648}" srcOrd="0" destOrd="0" presId="urn:microsoft.com/office/officeart/2005/8/layout/vList2"/>
    <dgm:cxn modelId="{E0734BE3-F79B-4D93-98F5-77E4B4848E4D}" srcId="{B1A07777-28C9-4F70-BA29-95B10A40B712}" destId="{F2C6796D-6F63-49B0-97FA-F8F1E6C2EB15}" srcOrd="0" destOrd="0" parTransId="{45B3354B-ADC0-47ED-AEF0-1A782A7222A8}" sibTransId="{A426C3AF-400F-43BF-A30E-B8FE8C1D1625}"/>
    <dgm:cxn modelId="{F962CCF0-91AA-451E-8A1C-00567F26705F}" srcId="{7A0D0864-B23A-4800-9427-83DBEE25A988}" destId="{C69A687A-6955-4B4A-BC2A-516D9EAF5BF6}" srcOrd="0" destOrd="0" parTransId="{8D78A888-1511-4874-948D-7728BAA9E32D}" sibTransId="{3B03AE7D-C38A-4B6C-BE36-798C2B83958E}"/>
    <dgm:cxn modelId="{D8597FA1-2646-45E6-A63F-9681AF0DFB81}" type="presOf" srcId="{700B1882-F7A3-4DF4-8E72-ADCAF711D125}" destId="{74E01625-A748-46EA-860E-D5D6280103DD}" srcOrd="0" destOrd="0" presId="urn:microsoft.com/office/officeart/2005/8/layout/vList2"/>
    <dgm:cxn modelId="{0B7AAFA3-753E-42EE-95B2-695F8FCFE181}" type="presOf" srcId="{8FF337ED-8847-4ED0-9091-C7F55A4460D1}" destId="{F76D0F2B-0220-493D-8055-B9670AAF0015}" srcOrd="0" destOrd="2" presId="urn:microsoft.com/office/officeart/2005/8/layout/vList2"/>
    <dgm:cxn modelId="{ADA24B6F-D8E8-44D6-9F5A-B5FB87E20011}" type="presOf" srcId="{B1A07777-28C9-4F70-BA29-95B10A40B712}" destId="{6C3BCA7D-37E0-4070-A0B7-967A9C78F279}" srcOrd="0" destOrd="0" presId="urn:microsoft.com/office/officeart/2005/8/layout/vList2"/>
    <dgm:cxn modelId="{FBE45A1C-492C-4D95-B257-33EA1B7CD9DE}" type="presOf" srcId="{B6F703A3-F8AC-4A5C-8217-D2EA975B0188}" destId="{F76D0F2B-0220-493D-8055-B9670AAF0015}" srcOrd="0" destOrd="1" presId="urn:microsoft.com/office/officeart/2005/8/layout/vList2"/>
    <dgm:cxn modelId="{F14057DA-A837-478B-A8D0-B119260F57C5}" type="presParOf" srcId="{74E01625-A748-46EA-860E-D5D6280103DD}" destId="{2E47E0AC-F943-49EA-92DB-774C0702D648}" srcOrd="0" destOrd="0" presId="urn:microsoft.com/office/officeart/2005/8/layout/vList2"/>
    <dgm:cxn modelId="{B968A3A3-B352-4760-82F7-9CFC6ADC66AD}" type="presParOf" srcId="{74E01625-A748-46EA-860E-D5D6280103DD}" destId="{6EAE6754-3014-42E4-9FAF-B07965752553}" srcOrd="1" destOrd="0" presId="urn:microsoft.com/office/officeart/2005/8/layout/vList2"/>
    <dgm:cxn modelId="{B1DE8B8A-2CE7-4DA0-A0A3-8C27B69104E1}" type="presParOf" srcId="{74E01625-A748-46EA-860E-D5D6280103DD}" destId="{66D6935B-9106-49FA-9B52-DF217F574BCD}" srcOrd="2" destOrd="0" presId="urn:microsoft.com/office/officeart/2005/8/layout/vList2"/>
    <dgm:cxn modelId="{F3D03178-6697-4183-B08B-1909FC647ABF}" type="presParOf" srcId="{74E01625-A748-46EA-860E-D5D6280103DD}" destId="{F76D0F2B-0220-493D-8055-B9670AAF0015}" srcOrd="3" destOrd="0" presId="urn:microsoft.com/office/officeart/2005/8/layout/vList2"/>
    <dgm:cxn modelId="{467BC80D-03F8-43E4-B779-02F67D7841C3}" type="presParOf" srcId="{74E01625-A748-46EA-860E-D5D6280103DD}" destId="{6C3BCA7D-37E0-4070-A0B7-967A9C78F279}" srcOrd="4" destOrd="0" presId="urn:microsoft.com/office/officeart/2005/8/layout/vList2"/>
    <dgm:cxn modelId="{E0CCD53B-DCF4-4687-B510-05EDF882FDA3}" type="presParOf" srcId="{74E01625-A748-46EA-860E-D5D6280103DD}" destId="{B9BEDEBC-35B4-4778-AF7F-E7712622759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870B6-7F9D-4043-A61E-A347605F4B69}">
      <dsp:nvSpPr>
        <dsp:cNvPr id="0" name=""/>
        <dsp:cNvSpPr/>
      </dsp:nvSpPr>
      <dsp:spPr>
        <a:xfrm rot="5400000">
          <a:off x="5379332" y="-2362298"/>
          <a:ext cx="43359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英文每週一劇</a:t>
          </a:r>
          <a:endParaRPr lang="zh-TW" altLang="en-US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2962655" y="75545"/>
        <a:ext cx="5245778" cy="391258"/>
      </dsp:txXfrm>
    </dsp:sp>
    <dsp:sp modelId="{082D2B92-AA67-421F-8750-BAAECD192512}">
      <dsp:nvSpPr>
        <dsp:cNvPr id="0" name=""/>
        <dsp:cNvSpPr/>
      </dsp:nvSpPr>
      <dsp:spPr>
        <a:xfrm>
          <a:off x="0" y="179"/>
          <a:ext cx="2962656" cy="5419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9</a:t>
          </a:r>
          <a:r>
            <a:rPr 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en-US" altLang="zh-TW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21</a:t>
          </a:r>
          <a:endParaRPr lang="zh-TW" altLang="en-US" sz="3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6458" y="26637"/>
        <a:ext cx="2909740" cy="489072"/>
      </dsp:txXfrm>
    </dsp:sp>
    <dsp:sp modelId="{8E23D2E0-2374-43EA-B73B-425FAEFD9127}">
      <dsp:nvSpPr>
        <dsp:cNvPr id="0" name=""/>
        <dsp:cNvSpPr/>
      </dsp:nvSpPr>
      <dsp:spPr>
        <a:xfrm rot="5400000">
          <a:off x="5379332" y="-1793210"/>
          <a:ext cx="43359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zh-TW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校慶彌撒、</a:t>
          </a:r>
          <a:r>
            <a:rPr lang="zh-TW" altLang="en-US" sz="20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校慶運動會</a:t>
          </a:r>
        </a:p>
      </dsp:txBody>
      <dsp:txXfrm rot="-5400000">
        <a:off x="2962655" y="644633"/>
        <a:ext cx="5245778" cy="391258"/>
      </dsp:txXfrm>
    </dsp:sp>
    <dsp:sp modelId="{9D604A90-40D3-4EA5-B219-655FD28332CE}">
      <dsp:nvSpPr>
        <dsp:cNvPr id="0" name=""/>
        <dsp:cNvSpPr/>
      </dsp:nvSpPr>
      <dsp:spPr>
        <a:xfrm>
          <a:off x="0" y="569267"/>
          <a:ext cx="2962656" cy="5419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10/1</a:t>
          </a:r>
          <a:r>
            <a:rPr lang="en-US" altLang="zh-TW" sz="3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6</a:t>
          </a:r>
          <a:r>
            <a:rPr lang="zh-TW" altLang="en-US" sz="3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en-US" altLang="zh-TW" sz="3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10/23</a:t>
          </a:r>
          <a:endParaRPr lang="zh-TW" altLang="en-US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6458" y="595725"/>
        <a:ext cx="2909740" cy="489072"/>
      </dsp:txXfrm>
    </dsp:sp>
    <dsp:sp modelId="{FD8AC2ED-C4B0-4A4D-A686-82DE17C97897}">
      <dsp:nvSpPr>
        <dsp:cNvPr id="0" name=""/>
        <dsp:cNvSpPr/>
      </dsp:nvSpPr>
      <dsp:spPr>
        <a:xfrm rot="5400000">
          <a:off x="5379332" y="-1224122"/>
          <a:ext cx="43359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0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期中評量</a:t>
          </a:r>
          <a:endParaRPr lang="zh-TW" altLang="en-US" sz="2000" kern="1200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2962655" y="1213721"/>
        <a:ext cx="5245778" cy="391258"/>
      </dsp:txXfrm>
    </dsp:sp>
    <dsp:sp modelId="{1976F052-D996-4BEB-BD79-D947FF436772}">
      <dsp:nvSpPr>
        <dsp:cNvPr id="0" name=""/>
        <dsp:cNvSpPr/>
      </dsp:nvSpPr>
      <dsp:spPr>
        <a:xfrm>
          <a:off x="0" y="1138355"/>
          <a:ext cx="2962656" cy="5419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11/</a:t>
          </a:r>
          <a:r>
            <a:rPr lang="en-US" altLang="zh-TW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4</a:t>
          </a:r>
          <a:r>
            <a:rPr lang="zh-TW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11/</a:t>
          </a:r>
          <a:r>
            <a:rPr lang="en-US" altLang="zh-TW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5</a:t>
          </a:r>
          <a:endParaRPr lang="zh-TW" altLang="en-US" sz="3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6458" y="1164813"/>
        <a:ext cx="2909740" cy="489072"/>
      </dsp:txXfrm>
    </dsp:sp>
    <dsp:sp modelId="{5D88C758-5D8F-4A3B-B2B7-E248D2BFA572}">
      <dsp:nvSpPr>
        <dsp:cNvPr id="0" name=""/>
        <dsp:cNvSpPr/>
      </dsp:nvSpPr>
      <dsp:spPr>
        <a:xfrm rot="5400000">
          <a:off x="5379332" y="-655034"/>
          <a:ext cx="43359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zh-TW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校外教學</a:t>
          </a:r>
          <a:endParaRPr lang="zh-TW" altLang="en-US" sz="20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2962655" y="1782809"/>
        <a:ext cx="5245778" cy="391258"/>
      </dsp:txXfrm>
    </dsp:sp>
    <dsp:sp modelId="{ACBAC99F-A1A1-4DAF-9F4A-F0F899AEAB2C}">
      <dsp:nvSpPr>
        <dsp:cNvPr id="0" name=""/>
        <dsp:cNvSpPr/>
      </dsp:nvSpPr>
      <dsp:spPr>
        <a:xfrm>
          <a:off x="0" y="1707443"/>
          <a:ext cx="2962656" cy="5419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</a:t>
          </a:r>
          <a:r>
            <a:rPr lang="en-US" altLang="zh-TW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</a:t>
          </a:r>
          <a:r>
            <a:rPr 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en-US" altLang="zh-TW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10</a:t>
          </a:r>
          <a:endParaRPr lang="zh-TW" altLang="en-US" sz="3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6458" y="1733901"/>
        <a:ext cx="2909740" cy="489072"/>
      </dsp:txXfrm>
    </dsp:sp>
    <dsp:sp modelId="{5882F44E-A5C3-4CB7-8C93-5F683D977586}">
      <dsp:nvSpPr>
        <dsp:cNvPr id="0" name=""/>
        <dsp:cNvSpPr/>
      </dsp:nvSpPr>
      <dsp:spPr>
        <a:xfrm rot="5400000">
          <a:off x="5379332" y="-85946"/>
          <a:ext cx="43359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20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英語嘉年華</a:t>
          </a:r>
          <a:endParaRPr lang="zh-TW" altLang="en-US" sz="2000" kern="1200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2962655" y="2351897"/>
        <a:ext cx="5245778" cy="391258"/>
      </dsp:txXfrm>
    </dsp:sp>
    <dsp:sp modelId="{10C2E45F-2B30-45E4-8F6D-8AFF595D32BF}">
      <dsp:nvSpPr>
        <dsp:cNvPr id="0" name=""/>
        <dsp:cNvSpPr/>
      </dsp:nvSpPr>
      <dsp:spPr>
        <a:xfrm>
          <a:off x="0" y="2276531"/>
          <a:ext cx="2962656" cy="5419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</a:t>
          </a:r>
          <a:r>
            <a:rPr lang="en-US" altLang="zh-TW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</a:t>
          </a:r>
          <a:r>
            <a:rPr 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en-US" altLang="zh-TW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4</a:t>
          </a:r>
          <a:endParaRPr lang="zh-TW" altLang="en-US" sz="3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6458" y="2302989"/>
        <a:ext cx="2909740" cy="489072"/>
      </dsp:txXfrm>
    </dsp:sp>
    <dsp:sp modelId="{BAEC9F81-D9F3-44A0-8659-F2D0918CCECA}">
      <dsp:nvSpPr>
        <dsp:cNvPr id="0" name=""/>
        <dsp:cNvSpPr/>
      </dsp:nvSpPr>
      <dsp:spPr>
        <a:xfrm rot="5400000">
          <a:off x="5379332" y="483141"/>
          <a:ext cx="43359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聖誕節慶祝活動暨聖歌演唱會</a:t>
          </a:r>
          <a:endParaRPr lang="zh-TW" altLang="en-US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2962655" y="2920984"/>
        <a:ext cx="5245778" cy="391258"/>
      </dsp:txXfrm>
    </dsp:sp>
    <dsp:sp modelId="{B308C28C-17CA-48E3-B22F-0C2F390AD6FA}">
      <dsp:nvSpPr>
        <dsp:cNvPr id="0" name=""/>
        <dsp:cNvSpPr/>
      </dsp:nvSpPr>
      <dsp:spPr>
        <a:xfrm>
          <a:off x="0" y="2880322"/>
          <a:ext cx="2962656" cy="5419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</a:t>
          </a:r>
          <a:r>
            <a:rPr lang="en-US" altLang="zh-TW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</a:t>
          </a:r>
          <a:r>
            <a:rPr 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en-US" altLang="zh-TW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25</a:t>
          </a:r>
          <a:endParaRPr lang="zh-TW" altLang="en-US" sz="3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6458" y="2906780"/>
        <a:ext cx="2909740" cy="489072"/>
      </dsp:txXfrm>
    </dsp:sp>
    <dsp:sp modelId="{F36A7ED7-2A49-4970-A049-174FEB2A0C4C}">
      <dsp:nvSpPr>
        <dsp:cNvPr id="0" name=""/>
        <dsp:cNvSpPr/>
      </dsp:nvSpPr>
      <dsp:spPr>
        <a:xfrm rot="5400000">
          <a:off x="5379332" y="1052229"/>
          <a:ext cx="43359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0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期末評量</a:t>
          </a:r>
          <a:endParaRPr lang="zh-TW" altLang="en-US" sz="2000" kern="1200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2962655" y="3490072"/>
        <a:ext cx="5245778" cy="391258"/>
      </dsp:txXfrm>
    </dsp:sp>
    <dsp:sp modelId="{A125BDE1-93DC-4AA1-BCE7-DEE08490B4C5}">
      <dsp:nvSpPr>
        <dsp:cNvPr id="0" name=""/>
        <dsp:cNvSpPr/>
      </dsp:nvSpPr>
      <dsp:spPr>
        <a:xfrm>
          <a:off x="0" y="3414707"/>
          <a:ext cx="2962656" cy="5419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1/12</a:t>
          </a:r>
          <a:r>
            <a:rPr lang="zh-TW" sz="3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en-US" sz="3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1/13</a:t>
          </a:r>
          <a:endParaRPr lang="zh-TW" altLang="en-US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6458" y="3441165"/>
        <a:ext cx="2909740" cy="489072"/>
      </dsp:txXfrm>
    </dsp:sp>
    <dsp:sp modelId="{C98AF47D-0535-45B8-85C1-674418A12F0D}">
      <dsp:nvSpPr>
        <dsp:cNvPr id="0" name=""/>
        <dsp:cNvSpPr/>
      </dsp:nvSpPr>
      <dsp:spPr>
        <a:xfrm rot="5400000">
          <a:off x="5368992" y="1615771"/>
          <a:ext cx="43359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休業式</a:t>
          </a:r>
          <a:endParaRPr lang="zh-TW" altLang="en-US" sz="2000" kern="1200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2952315" y="4053614"/>
        <a:ext cx="5245778" cy="391258"/>
      </dsp:txXfrm>
    </dsp:sp>
    <dsp:sp modelId="{C04E1A79-3E5E-4D1B-8BED-B18F134C8C71}">
      <dsp:nvSpPr>
        <dsp:cNvPr id="0" name=""/>
        <dsp:cNvSpPr/>
      </dsp:nvSpPr>
      <dsp:spPr>
        <a:xfrm>
          <a:off x="0" y="3983794"/>
          <a:ext cx="2962656" cy="5419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1/</a:t>
          </a:r>
          <a:r>
            <a:rPr lang="en-US" altLang="zh-TW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20</a:t>
          </a:r>
          <a:endParaRPr lang="zh-TW" altLang="en-US" sz="3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6458" y="4010252"/>
        <a:ext cx="2909740" cy="4890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FD7B2-D940-47C3-A4FB-5DE3F631F8EA}">
      <dsp:nvSpPr>
        <dsp:cNvPr id="0" name=""/>
        <dsp:cNvSpPr/>
      </dsp:nvSpPr>
      <dsp:spPr>
        <a:xfrm>
          <a:off x="0" y="172649"/>
          <a:ext cx="8229600" cy="700409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b="1" kern="1200" dirty="0" smtClean="0"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" action="ppaction://hlinksldjump"/>
            </a:rPr>
            <a:t>班級自治</a:t>
          </a:r>
          <a:r>
            <a:rPr lang="en-US" altLang="zh-TW" sz="27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altLang="en-US" sz="27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我們一家都是長</a:t>
          </a:r>
          <a:r>
            <a:rPr lang="en-US" altLang="zh-TW" sz="27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7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自主、負責、合作、領導</a:t>
          </a:r>
          <a:r>
            <a:rPr lang="en-US" altLang="zh-TW" sz="27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7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4191" y="206840"/>
        <a:ext cx="8161218" cy="632027"/>
      </dsp:txXfrm>
    </dsp:sp>
    <dsp:sp modelId="{6276BBD3-2582-443B-80F1-1701B6A9E14D}">
      <dsp:nvSpPr>
        <dsp:cNvPr id="0" name=""/>
        <dsp:cNvSpPr/>
      </dsp:nvSpPr>
      <dsp:spPr>
        <a:xfrm>
          <a:off x="0" y="950819"/>
          <a:ext cx="8229600" cy="70040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b="1" kern="1200" dirty="0" smtClean="0"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" action="ppaction://hlinksldjump"/>
            </a:rPr>
            <a:t>勞動服務</a:t>
          </a:r>
          <a:r>
            <a:rPr lang="en-US" altLang="zh-TW" sz="27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altLang="en-US" sz="27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自願、抽籤</a:t>
          </a:r>
          <a:r>
            <a:rPr lang="en-US" altLang="zh-TW" sz="27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7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解決問題、利他、感恩</a:t>
          </a:r>
          <a:r>
            <a:rPr lang="en-US" altLang="zh-TW" sz="27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7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4191" y="985010"/>
        <a:ext cx="8161218" cy="632027"/>
      </dsp:txXfrm>
    </dsp:sp>
    <dsp:sp modelId="{CCF11D15-CE45-4003-BE8D-8D3CD8147E5A}">
      <dsp:nvSpPr>
        <dsp:cNvPr id="0" name=""/>
        <dsp:cNvSpPr/>
      </dsp:nvSpPr>
      <dsp:spPr>
        <a:xfrm>
          <a:off x="0" y="1738632"/>
          <a:ext cx="8229600" cy="700409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b="1" kern="1200" dirty="0" smtClean="0"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" action="ppaction://hlinksldjump"/>
            </a:rPr>
            <a:t>閱讀素養</a:t>
          </a:r>
          <a:r>
            <a:rPr lang="en-US" altLang="zh-TW" sz="2700" b="1" kern="1200" dirty="0" smtClean="0"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" action="ppaction://hlinksldjump"/>
            </a:rPr>
            <a:t>:</a:t>
          </a:r>
          <a:r>
            <a:rPr lang="zh-TW" altLang="en-US" sz="2700" b="1" kern="1200" dirty="0" smtClean="0"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" action="ppaction://hlinksldjump"/>
            </a:rPr>
            <a:t>閱讀與寫作</a:t>
          </a:r>
          <a:endParaRPr lang="zh-TW" altLang="en-US" sz="27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4191" y="1772823"/>
        <a:ext cx="8161218" cy="632027"/>
      </dsp:txXfrm>
    </dsp:sp>
    <dsp:sp modelId="{D9524156-2FCA-4FF4-8144-ED17998418B3}">
      <dsp:nvSpPr>
        <dsp:cNvPr id="0" name=""/>
        <dsp:cNvSpPr/>
      </dsp:nvSpPr>
      <dsp:spPr>
        <a:xfrm>
          <a:off x="0" y="2507158"/>
          <a:ext cx="8229600" cy="70040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7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獎勵制度</a:t>
          </a:r>
          <a:endParaRPr lang="zh-TW" altLang="en-US" sz="27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4191" y="2541349"/>
        <a:ext cx="8161218" cy="632027"/>
      </dsp:txXfrm>
    </dsp:sp>
    <dsp:sp modelId="{8045B3C3-0ED3-4D42-B3A4-BF59D61277F2}">
      <dsp:nvSpPr>
        <dsp:cNvPr id="0" name=""/>
        <dsp:cNvSpPr/>
      </dsp:nvSpPr>
      <dsp:spPr>
        <a:xfrm>
          <a:off x="0" y="3207568"/>
          <a:ext cx="8229600" cy="1145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85750" marR="0" lvl="1" indent="0" algn="l" defTabSz="1600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Tx/>
            <a:buChar char="••"/>
            <a:tabLst/>
            <a:defRPr/>
          </a:pPr>
          <a:r>
            <a:rPr lang="zh-TW" altLang="en-US" sz="21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個人</a:t>
          </a:r>
          <a:r>
            <a:rPr lang="en-US" altLang="zh-TW" sz="21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altLang="en-US" sz="21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個人表現獎勵</a:t>
          </a:r>
          <a:r>
            <a:rPr lang="en-US" altLang="zh-TW" sz="21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1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聯絡簿、簿本</a:t>
          </a:r>
          <a:r>
            <a:rPr lang="en-US" altLang="zh-TW" sz="21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100" b="1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85750" marR="0" lvl="1" indent="0" algn="l" defTabSz="1600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Tx/>
            <a:buFontTx/>
            <a:buChar char="••"/>
            <a:tabLst/>
            <a:defRPr/>
          </a:pPr>
          <a:r>
            <a:rPr lang="zh-TW" altLang="en-US" sz="21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小組</a:t>
          </a:r>
          <a:r>
            <a:rPr lang="en-US" altLang="zh-TW" sz="21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altLang="en-US" sz="21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學習活動中團體競賽、收作業、訂正作業</a:t>
          </a:r>
        </a:p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1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班級</a:t>
          </a:r>
          <a:r>
            <a:rPr lang="en-US" altLang="zh-TW" sz="21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altLang="en-US" sz="21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團體競賽</a:t>
          </a:r>
          <a:r>
            <a:rPr lang="en-US" altLang="zh-TW" sz="21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1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整潔、秩序、海星盃運動</a:t>
          </a:r>
          <a:r>
            <a:rPr lang="en-US" altLang="zh-TW" sz="21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1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3207568"/>
        <a:ext cx="8229600" cy="11457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64B42-28D9-4DD5-92DE-017A4DA06699}">
      <dsp:nvSpPr>
        <dsp:cNvPr id="0" name=""/>
        <dsp:cNvSpPr/>
      </dsp:nvSpPr>
      <dsp:spPr>
        <a:xfrm>
          <a:off x="0" y="40463"/>
          <a:ext cx="8229600" cy="59664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3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班級共讀</a:t>
          </a:r>
          <a:r>
            <a:rPr lang="en-US" altLang="zh-TW" sz="23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altLang="en-US" sz="23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張曼娟倫語學堂</a:t>
          </a:r>
          <a:r>
            <a:rPr lang="zh-TW" sz="23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《</a:t>
          </a:r>
          <a:r>
            <a:rPr lang="zh-TW" altLang="en-US" sz="23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夢行者</a:t>
          </a:r>
          <a:r>
            <a:rPr lang="zh-TW" sz="23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》</a:t>
          </a:r>
          <a:r>
            <a:rPr lang="zh-TW" altLang="zh-TW" sz="23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、《</a:t>
          </a:r>
          <a:r>
            <a:rPr lang="zh-TW" altLang="en-US" sz="23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孔鬍子先生說</a:t>
          </a:r>
          <a:r>
            <a:rPr lang="zh-TW" altLang="zh-TW" sz="23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》</a:t>
          </a:r>
          <a:endParaRPr lang="zh-TW" altLang="en-US" sz="23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9126" y="69589"/>
        <a:ext cx="8171348" cy="538393"/>
      </dsp:txXfrm>
    </dsp:sp>
    <dsp:sp modelId="{FE06E2B7-B4AC-40E7-A416-814A70767CF5}">
      <dsp:nvSpPr>
        <dsp:cNvPr id="0" name=""/>
        <dsp:cNvSpPr/>
      </dsp:nvSpPr>
      <dsp:spPr>
        <a:xfrm>
          <a:off x="0" y="637108"/>
          <a:ext cx="82296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閱讀素養與品格涵養</a:t>
          </a:r>
          <a:endParaRPr lang="zh-TW" altLang="en-US" sz="1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637108"/>
        <a:ext cx="8229600" cy="380880"/>
      </dsp:txXfrm>
    </dsp:sp>
    <dsp:sp modelId="{64957390-F768-4491-BD33-E6CC7A5B833C}">
      <dsp:nvSpPr>
        <dsp:cNvPr id="0" name=""/>
        <dsp:cNvSpPr/>
      </dsp:nvSpPr>
      <dsp:spPr>
        <a:xfrm>
          <a:off x="0" y="1017988"/>
          <a:ext cx="8229600" cy="596645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閱讀小書蟲活動</a:t>
          </a:r>
          <a:endParaRPr lang="zh-TW" altLang="en-US" sz="23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9126" y="1047114"/>
        <a:ext cx="8171348" cy="538393"/>
      </dsp:txXfrm>
    </dsp:sp>
    <dsp:sp modelId="{54D0631C-D9FE-4138-8FC3-09CFA43E47FF}">
      <dsp:nvSpPr>
        <dsp:cNvPr id="0" name=""/>
        <dsp:cNvSpPr/>
      </dsp:nvSpPr>
      <dsp:spPr>
        <a:xfrm>
          <a:off x="0" y="1614633"/>
          <a:ext cx="82296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延續四年級共讀書</a:t>
          </a:r>
          <a:endParaRPr lang="zh-TW" altLang="en-US" sz="1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1614633"/>
        <a:ext cx="8229600" cy="380880"/>
      </dsp:txXfrm>
    </dsp:sp>
    <dsp:sp modelId="{C52BE339-F311-48B0-BC73-37523BACDE45}">
      <dsp:nvSpPr>
        <dsp:cNvPr id="0" name=""/>
        <dsp:cNvSpPr/>
      </dsp:nvSpPr>
      <dsp:spPr>
        <a:xfrm>
          <a:off x="0" y="1995513"/>
          <a:ext cx="8229600" cy="596645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小</a:t>
          </a:r>
          <a:r>
            <a:rPr lang="zh-TW" sz="23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日記</a:t>
          </a:r>
          <a:r>
            <a:rPr lang="zh-TW" altLang="en-US" sz="23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、詞語短文</a:t>
          </a:r>
          <a:endParaRPr lang="zh-TW" altLang="en-US" sz="23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9126" y="2024639"/>
        <a:ext cx="8171348" cy="538393"/>
      </dsp:txXfrm>
    </dsp:sp>
    <dsp:sp modelId="{D65AFF8B-480F-4A56-8FCD-E48B395B1A66}">
      <dsp:nvSpPr>
        <dsp:cNvPr id="0" name=""/>
        <dsp:cNvSpPr/>
      </dsp:nvSpPr>
      <dsp:spPr>
        <a:xfrm>
          <a:off x="0" y="2592158"/>
          <a:ext cx="82296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心情點滴、討論共讀書、時事議題</a:t>
          </a:r>
          <a:r>
            <a:rPr lang="en-US" altLang="zh-TW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;</a:t>
          </a:r>
          <a:r>
            <a:rPr lang="zh-TW" altLang="en-US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語詞、成語、寫作技巧</a:t>
          </a:r>
          <a:endParaRPr lang="zh-TW" altLang="en-US" sz="1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2592158"/>
        <a:ext cx="8229600" cy="380880"/>
      </dsp:txXfrm>
    </dsp:sp>
    <dsp:sp modelId="{C79F0A6E-6E43-46A6-9326-0031CDADA05F}">
      <dsp:nvSpPr>
        <dsp:cNvPr id="0" name=""/>
        <dsp:cNvSpPr/>
      </dsp:nvSpPr>
      <dsp:spPr>
        <a:xfrm>
          <a:off x="0" y="2973038"/>
          <a:ext cx="8229600" cy="596645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閱讀測驗題本</a:t>
          </a:r>
          <a:r>
            <a:rPr lang="en-US" altLang="zh-TW" sz="23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altLang="en-US" sz="23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閱讀練武功</a:t>
          </a:r>
          <a:endParaRPr lang="zh-TW" altLang="en-US" sz="23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9126" y="3002164"/>
        <a:ext cx="8171348" cy="538393"/>
      </dsp:txXfrm>
    </dsp:sp>
    <dsp:sp modelId="{A41783A0-E1F6-4F4E-BB45-A7EAE53637CD}">
      <dsp:nvSpPr>
        <dsp:cNvPr id="0" name=""/>
        <dsp:cNvSpPr/>
      </dsp:nvSpPr>
      <dsp:spPr>
        <a:xfrm>
          <a:off x="0" y="3569683"/>
          <a:ext cx="82296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閱讀素養五向度、跨領域知識整合、寫作訓練</a:t>
          </a:r>
          <a:endParaRPr lang="zh-TW" altLang="en-US" sz="1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3569683"/>
        <a:ext cx="8229600" cy="380880"/>
      </dsp:txXfrm>
    </dsp:sp>
    <dsp:sp modelId="{9463C96D-BA8A-4DC3-9F81-3C06690927BF}">
      <dsp:nvSpPr>
        <dsp:cNvPr id="0" name=""/>
        <dsp:cNvSpPr/>
      </dsp:nvSpPr>
      <dsp:spPr>
        <a:xfrm>
          <a:off x="0" y="3950563"/>
          <a:ext cx="8229600" cy="596645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未來少年</a:t>
          </a:r>
          <a:endParaRPr lang="zh-TW" altLang="en-US" sz="23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9126" y="3979689"/>
        <a:ext cx="8171348" cy="538393"/>
      </dsp:txXfrm>
    </dsp:sp>
    <dsp:sp modelId="{EE5E8701-4DA8-457A-9CC4-FD171FAA4A59}">
      <dsp:nvSpPr>
        <dsp:cNvPr id="0" name=""/>
        <dsp:cNvSpPr/>
      </dsp:nvSpPr>
      <dsp:spPr>
        <a:xfrm>
          <a:off x="0" y="4547208"/>
          <a:ext cx="82296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涵蓋社會、科學、時事、最新資訊，每期都有</a:t>
          </a:r>
          <a:r>
            <a:rPr lang="en-US" altLang="zh-TW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20</a:t>
          </a: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個話題，孩子可以廣泛涉略。</a:t>
          </a:r>
          <a:endParaRPr lang="zh-TW" altLang="en-US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4547208"/>
        <a:ext cx="8229600" cy="3808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009E9-7606-46CF-96AF-E063CEC8AE62}">
      <dsp:nvSpPr>
        <dsp:cNvPr id="0" name=""/>
        <dsp:cNvSpPr/>
      </dsp:nvSpPr>
      <dsp:spPr>
        <a:xfrm>
          <a:off x="0" y="117731"/>
          <a:ext cx="8219256" cy="700409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7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課程學習</a:t>
          </a:r>
          <a:endParaRPr lang="zh-TW" altLang="en-US" sz="27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4191" y="151922"/>
        <a:ext cx="8150874" cy="632027"/>
      </dsp:txXfrm>
    </dsp:sp>
    <dsp:sp modelId="{27AB8332-405D-4DE9-BF74-846C81279B60}">
      <dsp:nvSpPr>
        <dsp:cNvPr id="0" name=""/>
        <dsp:cNvSpPr/>
      </dsp:nvSpPr>
      <dsp:spPr>
        <a:xfrm>
          <a:off x="0" y="818141"/>
          <a:ext cx="8219256" cy="698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961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sz="21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依照課程進度安排家庭作業，透過</a:t>
          </a:r>
          <a:r>
            <a:rPr lang="zh-TW" sz="2100" b="1" u="sng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隨堂練習</a:t>
          </a:r>
          <a:r>
            <a:rPr lang="zh-TW" sz="21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、回家作業讓學生</a:t>
          </a:r>
          <a:r>
            <a:rPr lang="zh-TW" sz="2100" b="1" u="sng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練習課堂所學</a:t>
          </a:r>
          <a:r>
            <a:rPr lang="zh-TW" sz="21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，經由練習</a:t>
          </a:r>
          <a:r>
            <a:rPr lang="zh-TW" sz="2100" b="1" u="sng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回顧課程內容</a:t>
          </a:r>
          <a:r>
            <a:rPr lang="zh-TW" altLang="en-US" sz="2100" b="1" u="none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，以及</a:t>
          </a:r>
          <a:r>
            <a:rPr lang="zh-TW" altLang="en-US" sz="2100" b="1" u="sng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預習</a:t>
          </a:r>
          <a:r>
            <a:rPr lang="zh-TW" altLang="en-US" sz="2100" b="1" u="none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明天課程</a:t>
          </a:r>
          <a:r>
            <a:rPr lang="zh-TW" sz="21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1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818141"/>
        <a:ext cx="8219256" cy="698625"/>
      </dsp:txXfrm>
    </dsp:sp>
    <dsp:sp modelId="{C544E9C7-042C-49CA-8303-A563739F2EED}">
      <dsp:nvSpPr>
        <dsp:cNvPr id="0" name=""/>
        <dsp:cNvSpPr/>
      </dsp:nvSpPr>
      <dsp:spPr>
        <a:xfrm>
          <a:off x="0" y="1516766"/>
          <a:ext cx="8219256" cy="700409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0742"/>
                <a:satOff val="-4204"/>
                <a:lumOff val="23125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20742"/>
                <a:satOff val="-4204"/>
                <a:lumOff val="23125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20742"/>
                <a:satOff val="-4204"/>
                <a:lumOff val="231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拓展</a:t>
          </a:r>
          <a:r>
            <a:rPr lang="zh-TW" sz="27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學習</a:t>
          </a:r>
          <a:endParaRPr lang="zh-TW" altLang="en-US" sz="27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4191" y="1550957"/>
        <a:ext cx="8150874" cy="632027"/>
      </dsp:txXfrm>
    </dsp:sp>
    <dsp:sp modelId="{22B61A13-13A8-490C-935A-B39D29ECFBA6}">
      <dsp:nvSpPr>
        <dsp:cNvPr id="0" name=""/>
        <dsp:cNvSpPr/>
      </dsp:nvSpPr>
      <dsp:spPr>
        <a:xfrm>
          <a:off x="0" y="2217175"/>
          <a:ext cx="8219256" cy="698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961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sz="21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除課堂作業以外，</a:t>
          </a:r>
          <a:r>
            <a:rPr lang="zh-TW" altLang="en-US" sz="21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預習</a:t>
          </a:r>
          <a:r>
            <a:rPr lang="zh-TW" sz="21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單、學習單、</a:t>
          </a:r>
          <a:r>
            <a:rPr lang="zh-TW" altLang="en-US" sz="21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小</a:t>
          </a:r>
          <a:r>
            <a:rPr lang="zh-TW" sz="21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日記</a:t>
          </a:r>
          <a:r>
            <a:rPr lang="zh-TW" altLang="en-US" sz="21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、閱讀測驗、專題報告</a:t>
          </a:r>
          <a:r>
            <a:rPr lang="zh-TW" sz="21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等，增進孩子課外學習。</a:t>
          </a:r>
          <a:endParaRPr lang="zh-TW" altLang="en-US" sz="21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2217175"/>
        <a:ext cx="8219256" cy="698625"/>
      </dsp:txXfrm>
    </dsp:sp>
    <dsp:sp modelId="{B9F6A803-A208-4E8F-96D4-3A7368F23D11}">
      <dsp:nvSpPr>
        <dsp:cNvPr id="0" name=""/>
        <dsp:cNvSpPr/>
      </dsp:nvSpPr>
      <dsp:spPr>
        <a:xfrm>
          <a:off x="0" y="2915800"/>
          <a:ext cx="8219256" cy="700409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41484"/>
                <a:satOff val="-8409"/>
                <a:lumOff val="46251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41484"/>
                <a:satOff val="-8409"/>
                <a:lumOff val="46251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41484"/>
                <a:satOff val="-8409"/>
                <a:lumOff val="4625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7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重質不重量</a:t>
          </a:r>
          <a:endParaRPr lang="zh-TW" altLang="en-US" sz="27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4191" y="2949991"/>
        <a:ext cx="8150874" cy="632027"/>
      </dsp:txXfrm>
    </dsp:sp>
    <dsp:sp modelId="{D7DB630A-9EB5-45A7-9831-8CDCBB9F2690}">
      <dsp:nvSpPr>
        <dsp:cNvPr id="0" name=""/>
        <dsp:cNvSpPr/>
      </dsp:nvSpPr>
      <dsp:spPr>
        <a:xfrm>
          <a:off x="0" y="3616210"/>
          <a:ext cx="8219256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961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sz="21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有效的習寫才能有效的學習，注重學生家庭作業品質、吸收度。</a:t>
          </a:r>
          <a:endParaRPr lang="zh-TW" altLang="en-US" sz="21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3616210"/>
        <a:ext cx="8219256" cy="447120"/>
      </dsp:txXfrm>
    </dsp:sp>
    <dsp:sp modelId="{361771A8-ACE8-4676-AACC-230E5609E4D4}">
      <dsp:nvSpPr>
        <dsp:cNvPr id="0" name=""/>
        <dsp:cNvSpPr/>
      </dsp:nvSpPr>
      <dsp:spPr>
        <a:xfrm>
          <a:off x="0" y="4063330"/>
          <a:ext cx="8219256" cy="700409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0742"/>
                <a:satOff val="-4204"/>
                <a:lumOff val="23125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20742"/>
                <a:satOff val="-4204"/>
                <a:lumOff val="23125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20742"/>
                <a:satOff val="-4204"/>
                <a:lumOff val="231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7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負責的態度</a:t>
          </a:r>
          <a:endParaRPr lang="zh-TW" altLang="en-US" sz="27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4191" y="4097521"/>
        <a:ext cx="8150874" cy="632027"/>
      </dsp:txXfrm>
    </dsp:sp>
    <dsp:sp modelId="{455596AB-2A5A-4B4C-B3C5-C05C090B2133}">
      <dsp:nvSpPr>
        <dsp:cNvPr id="0" name=""/>
        <dsp:cNvSpPr/>
      </dsp:nvSpPr>
      <dsp:spPr>
        <a:xfrm>
          <a:off x="0" y="4763740"/>
          <a:ext cx="8219256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961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sz="21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以獎勵制度鼓勵孩子重視作業品質，對自己的功課負責。</a:t>
          </a:r>
          <a:endParaRPr lang="zh-TW" altLang="en-US" sz="21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4763740"/>
        <a:ext cx="8219256" cy="447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AA45C-7D57-4354-A696-FF148DE0D536}">
      <dsp:nvSpPr>
        <dsp:cNvPr id="0" name=""/>
        <dsp:cNvSpPr/>
      </dsp:nvSpPr>
      <dsp:spPr>
        <a:xfrm>
          <a:off x="0" y="292251"/>
          <a:ext cx="8229600" cy="779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374904" rIns="63870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包括國語課程、英語每週一劇及嘉年華等。</a:t>
          </a:r>
          <a:endParaRPr lang="zh-TW" altLang="en-US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292251"/>
        <a:ext cx="8229600" cy="779625"/>
      </dsp:txXfrm>
    </dsp:sp>
    <dsp:sp modelId="{2CC2A336-70E4-4361-BEE8-EDEA875026B8}">
      <dsp:nvSpPr>
        <dsp:cNvPr id="0" name=""/>
        <dsp:cNvSpPr/>
      </dsp:nvSpPr>
      <dsp:spPr>
        <a:xfrm>
          <a:off x="411480" y="26571"/>
          <a:ext cx="5760720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語文課程的戲劇發表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37419" y="52510"/>
        <a:ext cx="5708842" cy="479482"/>
      </dsp:txXfrm>
    </dsp:sp>
    <dsp:sp modelId="{FD2753D6-2875-4E39-BE80-952C2C5E1C8B}">
      <dsp:nvSpPr>
        <dsp:cNvPr id="0" name=""/>
        <dsp:cNvSpPr/>
      </dsp:nvSpPr>
      <dsp:spPr>
        <a:xfrm>
          <a:off x="0" y="1434756"/>
          <a:ext cx="8229600" cy="779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374904" rIns="63870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均一平台、親師生溝通平台、教育雲、線上共做、仿生獸等</a:t>
          </a:r>
          <a:endParaRPr lang="zh-TW" altLang="en-US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1434756"/>
        <a:ext cx="8229600" cy="779625"/>
      </dsp:txXfrm>
    </dsp:sp>
    <dsp:sp modelId="{36FFC054-6B85-4D5D-9006-8E477260015D}">
      <dsp:nvSpPr>
        <dsp:cNvPr id="0" name=""/>
        <dsp:cNvSpPr/>
      </dsp:nvSpPr>
      <dsp:spPr>
        <a:xfrm>
          <a:off x="442394" y="1180729"/>
          <a:ext cx="5760720" cy="5313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資訊教育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68333" y="1206668"/>
        <a:ext cx="5708842" cy="479482"/>
      </dsp:txXfrm>
    </dsp:sp>
    <dsp:sp modelId="{8B7F5347-1F32-4A0E-A765-E6533078C39C}">
      <dsp:nvSpPr>
        <dsp:cNvPr id="0" name=""/>
        <dsp:cNvSpPr/>
      </dsp:nvSpPr>
      <dsp:spPr>
        <a:xfrm>
          <a:off x="0" y="2577261"/>
          <a:ext cx="8229600" cy="779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374904" rIns="63870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課餘同儕交流</a:t>
          </a:r>
          <a:endParaRPr lang="zh-TW" altLang="en-US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2577261"/>
        <a:ext cx="8229600" cy="779625"/>
      </dsp:txXfrm>
    </dsp:sp>
    <dsp:sp modelId="{8456A7A1-FBA6-4033-8CF5-8E5A258540C9}">
      <dsp:nvSpPr>
        <dsp:cNvPr id="0" name=""/>
        <dsp:cNvSpPr/>
      </dsp:nvSpPr>
      <dsp:spPr>
        <a:xfrm>
          <a:off x="411480" y="2311581"/>
          <a:ext cx="5760720" cy="5313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益智角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37419" y="2337520"/>
        <a:ext cx="5708842" cy="479482"/>
      </dsp:txXfrm>
    </dsp:sp>
    <dsp:sp modelId="{50AA7207-B11E-4D77-9AD1-2ECA620788B7}">
      <dsp:nvSpPr>
        <dsp:cNvPr id="0" name=""/>
        <dsp:cNvSpPr/>
      </dsp:nvSpPr>
      <dsp:spPr>
        <a:xfrm>
          <a:off x="0" y="3719766"/>
          <a:ext cx="8229600" cy="779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374904" rIns="63870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閱讀小書蟲書籍、未來少年、國語日報</a:t>
          </a:r>
          <a:endParaRPr lang="zh-TW" altLang="en-US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3719766"/>
        <a:ext cx="8229600" cy="779625"/>
      </dsp:txXfrm>
    </dsp:sp>
    <dsp:sp modelId="{D73F9D6A-5544-4EA3-A7FB-11B5DB43847B}">
      <dsp:nvSpPr>
        <dsp:cNvPr id="0" name=""/>
        <dsp:cNvSpPr/>
      </dsp:nvSpPr>
      <dsp:spPr>
        <a:xfrm>
          <a:off x="411480" y="3454086"/>
          <a:ext cx="5760720" cy="5313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圖書角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37419" y="3480025"/>
        <a:ext cx="5708842" cy="4794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05931F-705A-4CF7-AC95-65203A499D84}">
      <dsp:nvSpPr>
        <dsp:cNvPr id="0" name=""/>
        <dsp:cNvSpPr/>
      </dsp:nvSpPr>
      <dsp:spPr>
        <a:xfrm>
          <a:off x="1012626" y="2939"/>
          <a:ext cx="2089546" cy="104477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獨立期</a:t>
          </a:r>
          <a:endParaRPr lang="en-US" altLang="zh-TW" sz="3000" b="1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000" b="1" kern="12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個人的成功</a:t>
          </a:r>
          <a:endParaRPr lang="zh-TW" altLang="en-US" sz="3000" b="1" kern="1200" dirty="0">
            <a:solidFill>
              <a:srgbClr val="FFFF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043226" y="33539"/>
        <a:ext cx="2028346" cy="983573"/>
      </dsp:txXfrm>
    </dsp:sp>
    <dsp:sp modelId="{12AE02FD-85FC-4A4A-A554-A2E78AE07DA1}">
      <dsp:nvSpPr>
        <dsp:cNvPr id="0" name=""/>
        <dsp:cNvSpPr/>
      </dsp:nvSpPr>
      <dsp:spPr>
        <a:xfrm>
          <a:off x="1221581" y="1047712"/>
          <a:ext cx="208954" cy="783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3580"/>
              </a:lnTo>
              <a:lnTo>
                <a:pt x="208954" y="78358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F9F53E-3917-4235-9B7A-A7243CBEA0A7}">
      <dsp:nvSpPr>
        <dsp:cNvPr id="0" name=""/>
        <dsp:cNvSpPr/>
      </dsp:nvSpPr>
      <dsp:spPr>
        <a:xfrm>
          <a:off x="1430535" y="1308905"/>
          <a:ext cx="1671637" cy="1044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習慣一</a:t>
          </a:r>
          <a:endParaRPr lang="en-US" altLang="zh-TW" sz="2000" b="1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主動積極</a:t>
          </a:r>
          <a:endParaRPr lang="en-US" altLang="zh-TW" sz="2000" b="1" kern="1200" dirty="0" smtClean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專注觀察傾聽</a:t>
          </a:r>
          <a:endParaRPr lang="zh-TW" altLang="en-US" sz="20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461135" y="1339505"/>
        <a:ext cx="1610437" cy="983573"/>
      </dsp:txXfrm>
    </dsp:sp>
    <dsp:sp modelId="{ED35E047-99C1-4EC1-9704-B2702B5B0D66}">
      <dsp:nvSpPr>
        <dsp:cNvPr id="0" name=""/>
        <dsp:cNvSpPr/>
      </dsp:nvSpPr>
      <dsp:spPr>
        <a:xfrm>
          <a:off x="1221581" y="1047712"/>
          <a:ext cx="208954" cy="2089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9546"/>
              </a:lnTo>
              <a:lnTo>
                <a:pt x="208954" y="208954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61F32F-D6FE-444A-9E2A-8E723AF4956A}">
      <dsp:nvSpPr>
        <dsp:cNvPr id="0" name=""/>
        <dsp:cNvSpPr/>
      </dsp:nvSpPr>
      <dsp:spPr>
        <a:xfrm>
          <a:off x="1430535" y="2614872"/>
          <a:ext cx="1671637" cy="1044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習慣二</a:t>
          </a:r>
          <a:endParaRPr lang="en-US" altLang="zh-TW" sz="2000" b="1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以終為始</a:t>
          </a:r>
          <a:endParaRPr lang="en-US" altLang="zh-TW" sz="2000" b="1" kern="1200" dirty="0" smtClean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以果為因</a:t>
          </a:r>
          <a:endParaRPr lang="zh-TW" altLang="en-US" sz="20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461135" y="2645472"/>
        <a:ext cx="1610437" cy="983573"/>
      </dsp:txXfrm>
    </dsp:sp>
    <dsp:sp modelId="{6C1BE291-1301-49BB-BBF3-581DBF941277}">
      <dsp:nvSpPr>
        <dsp:cNvPr id="0" name=""/>
        <dsp:cNvSpPr/>
      </dsp:nvSpPr>
      <dsp:spPr>
        <a:xfrm>
          <a:off x="1221581" y="1047712"/>
          <a:ext cx="208954" cy="3395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5513"/>
              </a:lnTo>
              <a:lnTo>
                <a:pt x="208954" y="339551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738D3F-FB9D-4508-873B-6EC7979932BF}">
      <dsp:nvSpPr>
        <dsp:cNvPr id="0" name=""/>
        <dsp:cNvSpPr/>
      </dsp:nvSpPr>
      <dsp:spPr>
        <a:xfrm>
          <a:off x="1430535" y="3920839"/>
          <a:ext cx="1671637" cy="1044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習慣三</a:t>
          </a:r>
          <a:endParaRPr lang="en-US" altLang="zh-TW" sz="2000" b="1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要事第一</a:t>
          </a:r>
          <a:endParaRPr lang="en-US" altLang="zh-TW" sz="2000" b="1" kern="1200" dirty="0" smtClean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次序邏輯思考</a:t>
          </a:r>
          <a:endParaRPr lang="zh-TW" altLang="en-US" sz="20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461135" y="3951439"/>
        <a:ext cx="1610437" cy="9835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AFD33-7F65-4F97-A457-6C7C3897EDAB}">
      <dsp:nvSpPr>
        <dsp:cNvPr id="0" name=""/>
        <dsp:cNvSpPr/>
      </dsp:nvSpPr>
      <dsp:spPr>
        <a:xfrm rot="16200000">
          <a:off x="-755556" y="756611"/>
          <a:ext cx="2592288" cy="1079065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依賴期</a:t>
          </a:r>
          <a:endParaRPr lang="zh-TW" altLang="en-US" sz="36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5400000">
        <a:off x="1055" y="518458"/>
        <a:ext cx="1079065" cy="155537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3556AC-5574-4337-9A3A-54F11D0228C1}">
      <dsp:nvSpPr>
        <dsp:cNvPr id="0" name=""/>
        <dsp:cNvSpPr/>
      </dsp:nvSpPr>
      <dsp:spPr>
        <a:xfrm>
          <a:off x="1403452" y="12097"/>
          <a:ext cx="2089638" cy="1044819"/>
        </a:xfrm>
        <a:prstGeom prst="roundRect">
          <a:avLst>
            <a:gd name="adj" fmla="val 10000"/>
          </a:avLst>
        </a:prstGeom>
        <a:solidFill>
          <a:srgbClr val="F8AB6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互賴期</a:t>
          </a:r>
          <a:endParaRPr lang="en-US" altLang="zh-TW" sz="3000" b="1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0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公眾的成功</a:t>
          </a:r>
          <a:endParaRPr lang="zh-TW" altLang="en-US" sz="3000" b="1" kern="1200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434054" y="42699"/>
        <a:ext cx="2028434" cy="983615"/>
      </dsp:txXfrm>
    </dsp:sp>
    <dsp:sp modelId="{87502F02-6C85-40CA-9CA3-0D8FB06DA31F}">
      <dsp:nvSpPr>
        <dsp:cNvPr id="0" name=""/>
        <dsp:cNvSpPr/>
      </dsp:nvSpPr>
      <dsp:spPr>
        <a:xfrm>
          <a:off x="1612416" y="1056917"/>
          <a:ext cx="208963" cy="7743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4346"/>
              </a:lnTo>
              <a:lnTo>
                <a:pt x="208963" y="77434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4C8391-B1D0-4D1B-8076-0F719CFCBCC2}">
      <dsp:nvSpPr>
        <dsp:cNvPr id="0" name=""/>
        <dsp:cNvSpPr/>
      </dsp:nvSpPr>
      <dsp:spPr>
        <a:xfrm>
          <a:off x="1821380" y="1308854"/>
          <a:ext cx="1671710" cy="10448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習慣四</a:t>
          </a:r>
          <a:endParaRPr lang="en-US" altLang="zh-TW" sz="2000" b="1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雙贏思維</a:t>
          </a:r>
          <a:endParaRPr lang="en-US" altLang="zh-TW" sz="2000" b="1" kern="1200" dirty="0" smtClean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尊重 溝通</a:t>
          </a:r>
          <a:endParaRPr lang="zh-TW" altLang="en-US" sz="20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851982" y="1339456"/>
        <a:ext cx="1610506" cy="983615"/>
      </dsp:txXfrm>
    </dsp:sp>
    <dsp:sp modelId="{5B3D46AD-17AA-4467-ABFD-69E849783F3E}">
      <dsp:nvSpPr>
        <dsp:cNvPr id="0" name=""/>
        <dsp:cNvSpPr/>
      </dsp:nvSpPr>
      <dsp:spPr>
        <a:xfrm>
          <a:off x="1612416" y="1056917"/>
          <a:ext cx="208963" cy="2080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0370"/>
              </a:lnTo>
              <a:lnTo>
                <a:pt x="208963" y="208037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725355-21DA-4C99-8C19-9C64542D2377}">
      <dsp:nvSpPr>
        <dsp:cNvPr id="0" name=""/>
        <dsp:cNvSpPr/>
      </dsp:nvSpPr>
      <dsp:spPr>
        <a:xfrm>
          <a:off x="1821380" y="2614878"/>
          <a:ext cx="1671710" cy="10448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習慣五</a:t>
          </a:r>
          <a:endParaRPr lang="en-US" altLang="zh-TW" sz="2000" b="1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知彼解己</a:t>
          </a:r>
          <a:endParaRPr lang="en-US" altLang="zh-TW" sz="2000" b="1" kern="1200" dirty="0" smtClean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互為領導</a:t>
          </a:r>
          <a:endParaRPr lang="zh-TW" altLang="en-US" sz="20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851982" y="2645480"/>
        <a:ext cx="1610506" cy="983615"/>
      </dsp:txXfrm>
    </dsp:sp>
    <dsp:sp modelId="{4E2B4CFB-649F-4D24-91CA-D526E7B85E6F}">
      <dsp:nvSpPr>
        <dsp:cNvPr id="0" name=""/>
        <dsp:cNvSpPr/>
      </dsp:nvSpPr>
      <dsp:spPr>
        <a:xfrm>
          <a:off x="1612416" y="1056917"/>
          <a:ext cx="208963" cy="3386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6394"/>
              </a:lnTo>
              <a:lnTo>
                <a:pt x="208963" y="338639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DCC20-6684-464D-A3CB-96B28C64C900}">
      <dsp:nvSpPr>
        <dsp:cNvPr id="0" name=""/>
        <dsp:cNvSpPr/>
      </dsp:nvSpPr>
      <dsp:spPr>
        <a:xfrm>
          <a:off x="1821380" y="3920902"/>
          <a:ext cx="1671710" cy="10448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習慣六</a:t>
          </a:r>
          <a:endParaRPr lang="en-US" altLang="zh-TW" sz="2000" b="1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統合綜效</a:t>
          </a:r>
          <a:endParaRPr lang="en-US" altLang="zh-TW" sz="2000" b="1" kern="1200" dirty="0" smtClean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獨立研究發表</a:t>
          </a:r>
          <a:endParaRPr lang="zh-TW" altLang="en-US" sz="20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851982" y="3951504"/>
        <a:ext cx="1610506" cy="98361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47E0AC-F943-49EA-92DB-774C0702D648}">
      <dsp:nvSpPr>
        <dsp:cNvPr id="0" name=""/>
        <dsp:cNvSpPr/>
      </dsp:nvSpPr>
      <dsp:spPr>
        <a:xfrm>
          <a:off x="0" y="42652"/>
          <a:ext cx="8229600" cy="70040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7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支持與合作</a:t>
          </a:r>
          <a:endParaRPr lang="zh-TW" altLang="en-US" sz="27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4191" y="76843"/>
        <a:ext cx="8161218" cy="632027"/>
      </dsp:txXfrm>
    </dsp:sp>
    <dsp:sp modelId="{6EAE6754-3014-42E4-9FAF-B07965752553}">
      <dsp:nvSpPr>
        <dsp:cNvPr id="0" name=""/>
        <dsp:cNvSpPr/>
      </dsp:nvSpPr>
      <dsp:spPr>
        <a:xfrm>
          <a:off x="0" y="743062"/>
          <a:ext cx="8229600" cy="1145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1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與</a:t>
          </a:r>
          <a:r>
            <a:rPr lang="zh-TW" sz="21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孩子</a:t>
          </a:r>
          <a:r>
            <a:rPr lang="zh-TW" altLang="en-US" sz="21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商討</a:t>
          </a:r>
          <a:r>
            <a:rPr lang="zh-TW" sz="21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在家</a:t>
          </a:r>
          <a:r>
            <a:rPr lang="zh-TW" altLang="en-US" sz="21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使用</a:t>
          </a:r>
          <a:r>
            <a:rPr lang="en-US" altLang="zh-TW" sz="2100" kern="1200" dirty="0" err="1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3C</a:t>
          </a:r>
          <a:r>
            <a:rPr lang="zh-TW" altLang="en-US" sz="21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用品</a:t>
          </a:r>
          <a:r>
            <a:rPr lang="zh-TW" sz="21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時間</a:t>
          </a:r>
          <a:r>
            <a:rPr lang="zh-TW" altLang="en-US" sz="21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，並確實執行</a:t>
          </a:r>
          <a:r>
            <a:rPr lang="zh-TW" sz="21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1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sz="21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除不可抗力因素，盡量不請長假</a:t>
          </a:r>
          <a:r>
            <a:rPr lang="zh-TW" altLang="en-US" sz="21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1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sz="21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不帶手機</a:t>
          </a:r>
          <a:r>
            <a:rPr lang="zh-TW" altLang="en-US" sz="21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1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743062"/>
        <a:ext cx="8229600" cy="1145744"/>
      </dsp:txXfrm>
    </dsp:sp>
    <dsp:sp modelId="{66D6935B-9106-49FA-9B52-DF217F574BCD}">
      <dsp:nvSpPr>
        <dsp:cNvPr id="0" name=""/>
        <dsp:cNvSpPr/>
      </dsp:nvSpPr>
      <dsp:spPr>
        <a:xfrm>
          <a:off x="0" y="1888807"/>
          <a:ext cx="8229600" cy="70040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7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提升學習能力</a:t>
          </a:r>
          <a:endParaRPr lang="zh-TW" altLang="en-US" sz="27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4191" y="1922998"/>
        <a:ext cx="8161218" cy="632027"/>
      </dsp:txXfrm>
    </dsp:sp>
    <dsp:sp modelId="{F76D0F2B-0220-493D-8055-B9670AAF0015}">
      <dsp:nvSpPr>
        <dsp:cNvPr id="0" name=""/>
        <dsp:cNvSpPr/>
      </dsp:nvSpPr>
      <dsp:spPr>
        <a:xfrm>
          <a:off x="0" y="2589216"/>
          <a:ext cx="8229600" cy="1145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1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課前預習、課後複習。</a:t>
          </a:r>
          <a:endParaRPr lang="zh-TW" altLang="en-US" sz="21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1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專注與聆聽的能力。</a:t>
          </a:r>
          <a:endParaRPr lang="zh-TW" altLang="en-US" sz="21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1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督導但不代做。</a:t>
          </a:r>
          <a:endParaRPr lang="zh-TW" altLang="en-US" sz="21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2589216"/>
        <a:ext cx="8229600" cy="1145744"/>
      </dsp:txXfrm>
    </dsp:sp>
    <dsp:sp modelId="{6C3BCA7D-37E0-4070-A0B7-967A9C78F279}">
      <dsp:nvSpPr>
        <dsp:cNvPr id="0" name=""/>
        <dsp:cNvSpPr/>
      </dsp:nvSpPr>
      <dsp:spPr>
        <a:xfrm>
          <a:off x="0" y="3734961"/>
          <a:ext cx="8229600" cy="70040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7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溝通順暢</a:t>
          </a:r>
          <a:endParaRPr lang="zh-TW" altLang="en-US" sz="27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4191" y="3769152"/>
        <a:ext cx="8161218" cy="632027"/>
      </dsp:txXfrm>
    </dsp:sp>
    <dsp:sp modelId="{B9BEDEBC-35B4-4778-AF7F-E77126227599}">
      <dsp:nvSpPr>
        <dsp:cNvPr id="0" name=""/>
        <dsp:cNvSpPr/>
      </dsp:nvSpPr>
      <dsp:spPr>
        <a:xfrm>
          <a:off x="0" y="4435371"/>
          <a:ext cx="82296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sz="210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聯絡簿、電訪與其他溝通管道，親師的聯繫保持通暢。</a:t>
          </a:r>
          <a:endParaRPr lang="zh-TW" altLang="en-US" sz="21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4435371"/>
        <a:ext cx="8229600" cy="447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95EE-C429-49C7-A34E-13EDC390D1E1}" type="datetimeFigureOut">
              <a:rPr lang="zh-TW" altLang="en-US" smtClean="0"/>
              <a:pPr/>
              <a:t>2020/9/8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D2BA2-A02E-4A83-9D9C-7067FE057DD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51" name="Picture 52" descr="j0228331[1]"/>
          <p:cNvPicPr>
            <a:picLocks noChangeAspect="1" noChangeArrowheads="1"/>
          </p:cNvPicPr>
          <p:nvPr userDrawn="1"/>
        </p:nvPicPr>
        <p:blipFill>
          <a:blip r:embed="rId2" cstate="print">
            <a:lum bright="58000"/>
          </a:blip>
          <a:srcRect/>
          <a:stretch>
            <a:fillRect/>
          </a:stretch>
        </p:blipFill>
        <p:spPr bwMode="auto">
          <a:xfrm>
            <a:off x="0" y="-114300"/>
            <a:ext cx="9123363" cy="553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4" name="Group 2"/>
          <p:cNvGrpSpPr>
            <a:grpSpLocks/>
          </p:cNvGrpSpPr>
          <p:nvPr userDrawn="1"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9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12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9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0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12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12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4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12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11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11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0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95EE-C429-49C7-A34E-13EDC390D1E1}" type="datetimeFigureOut">
              <a:rPr lang="zh-TW" altLang="en-US" smtClean="0"/>
              <a:pPr/>
              <a:t>2020/9/8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D2BA2-A02E-4A83-9D9C-7067FE057DD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95EE-C429-49C7-A34E-13EDC390D1E1}" type="datetimeFigureOut">
              <a:rPr lang="zh-TW" altLang="en-US" smtClean="0"/>
              <a:pPr/>
              <a:t>2020/9/8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D2BA2-A02E-4A83-9D9C-7067FE057DD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95EE-C429-49C7-A34E-13EDC390D1E1}" type="datetimeFigureOut">
              <a:rPr lang="zh-TW" altLang="en-US" smtClean="0"/>
              <a:pPr/>
              <a:t>2020/9/8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D2BA2-A02E-4A83-9D9C-7067FE057DD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95EE-C429-49C7-A34E-13EDC390D1E1}" type="datetimeFigureOut">
              <a:rPr lang="zh-TW" altLang="en-US" smtClean="0"/>
              <a:pPr/>
              <a:t>2020/9/8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D2BA2-A02E-4A83-9D9C-7067FE057DD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95EE-C429-49C7-A34E-13EDC390D1E1}" type="datetimeFigureOut">
              <a:rPr lang="zh-TW" altLang="en-US" smtClean="0"/>
              <a:pPr/>
              <a:t>2020/9/8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D2BA2-A02E-4A83-9D9C-7067FE057DD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95EE-C429-49C7-A34E-13EDC390D1E1}" type="datetimeFigureOut">
              <a:rPr lang="zh-TW" altLang="en-US" smtClean="0"/>
              <a:pPr/>
              <a:t>2020/9/8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D2BA2-A02E-4A83-9D9C-7067FE057DD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95EE-C429-49C7-A34E-13EDC390D1E1}" type="datetimeFigureOut">
              <a:rPr lang="zh-TW" altLang="en-US" smtClean="0"/>
              <a:pPr/>
              <a:t>2020/9/8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D2BA2-A02E-4A83-9D9C-7067FE057DD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95EE-C429-49C7-A34E-13EDC390D1E1}" type="datetimeFigureOut">
              <a:rPr lang="zh-TW" altLang="en-US" smtClean="0"/>
              <a:pPr/>
              <a:t>2020/9/8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D2BA2-A02E-4A83-9D9C-7067FE057DD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95EE-C429-49C7-A34E-13EDC390D1E1}" type="datetimeFigureOut">
              <a:rPr lang="zh-TW" altLang="en-US" smtClean="0"/>
              <a:pPr/>
              <a:t>2020/9/8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D2BA2-A02E-4A83-9D9C-7067FE057DD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95EE-C429-49C7-A34E-13EDC390D1E1}" type="datetimeFigureOut">
              <a:rPr lang="zh-TW" altLang="en-US" smtClean="0"/>
              <a:pPr/>
              <a:t>2020/9/8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D2BA2-A02E-4A83-9D9C-7067FE057DD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995EE-C429-49C7-A34E-13EDC390D1E1}" type="datetimeFigureOut">
              <a:rPr lang="zh-TW" altLang="en-US" smtClean="0"/>
              <a:pPr/>
              <a:t>2020/9/8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D2BA2-A02E-4A83-9D9C-7067FE057DD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Picture 52" descr="j0228331[1]"/>
          <p:cNvPicPr>
            <a:picLocks noChangeAspect="1" noChangeArrowheads="1"/>
          </p:cNvPicPr>
          <p:nvPr userDrawn="1"/>
        </p:nvPicPr>
        <p:blipFill>
          <a:blip r:embed="rId13" cstate="print">
            <a:lum bright="58000"/>
          </a:blip>
          <a:srcRect/>
          <a:stretch>
            <a:fillRect/>
          </a:stretch>
        </p:blipFill>
        <p:spPr bwMode="auto">
          <a:xfrm>
            <a:off x="0" y="-114300"/>
            <a:ext cx="9123363" cy="553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547" cy="4320"/>
          </a:xfrm>
        </p:grpSpPr>
        <p:grpSp>
          <p:nvGrpSpPr>
            <p:cNvPr id="9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43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F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0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6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40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7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7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8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4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9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31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0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8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1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FFD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" Type="http://schemas.openxmlformats.org/officeDocument/2006/relationships/image" Target="../media/image2.png"/><Relationship Id="rId16" Type="http://schemas.openxmlformats.org/officeDocument/2006/relationships/diagramColors" Target="../diagrams/colors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052736"/>
            <a:ext cx="9139237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2763739"/>
          </a:xfrm>
        </p:spPr>
        <p:txBody>
          <a:bodyPr>
            <a:noAutofit/>
          </a:bodyPr>
          <a:lstStyle/>
          <a:p>
            <a:r>
              <a:rPr lang="en-US" altLang="zh-TW" sz="8000" b="1" dirty="0" smtClean="0">
                <a:latin typeface="標楷體" pitchFamily="65" charset="-120"/>
                <a:ea typeface="標楷體" pitchFamily="65" charset="-120"/>
              </a:rPr>
              <a:t>109</a:t>
            </a:r>
            <a:r>
              <a:rPr lang="zh-TW" altLang="zh-TW" sz="8000" b="1" dirty="0" smtClean="0">
                <a:latin typeface="標楷體" pitchFamily="65" charset="-120"/>
                <a:ea typeface="標楷體" pitchFamily="65" charset="-120"/>
              </a:rPr>
              <a:t>學年度</a:t>
            </a:r>
            <a:r>
              <a:rPr lang="en-US" altLang="zh-TW" sz="80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8000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8000" b="1" dirty="0" smtClean="0">
                <a:latin typeface="標楷體" pitchFamily="65" charset="-120"/>
                <a:ea typeface="標楷體" pitchFamily="65" charset="-120"/>
              </a:rPr>
              <a:t>親</a:t>
            </a:r>
            <a:r>
              <a:rPr lang="zh-TW" altLang="en-US" sz="8000" b="1" dirty="0">
                <a:latin typeface="標楷體" pitchFamily="65" charset="-120"/>
                <a:ea typeface="標楷體" pitchFamily="65" charset="-120"/>
              </a:rPr>
              <a:t>師</a:t>
            </a:r>
            <a:r>
              <a:rPr lang="zh-TW" altLang="en-US" sz="8000" b="1" dirty="0" smtClean="0">
                <a:latin typeface="標楷體" pitchFamily="65" charset="-120"/>
                <a:ea typeface="標楷體" pitchFamily="65" charset="-120"/>
              </a:rPr>
              <a:t>座談會</a:t>
            </a:r>
            <a:endParaRPr lang="zh-TW" altLang="en-US" sz="8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海星國小</a:t>
            </a:r>
            <a:r>
              <a:rPr lang="zh-TW" altLang="zh-TW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五年</a:t>
            </a:r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忠</a:t>
            </a:r>
            <a:r>
              <a:rPr lang="zh-TW" altLang="zh-TW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班</a:t>
            </a:r>
            <a:r>
              <a:rPr lang="en-US" altLang="zh-TW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孫燕華</a:t>
            </a:r>
            <a:r>
              <a:rPr lang="zh-TW" altLang="zh-TW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老師</a:t>
            </a:r>
            <a:endParaRPr lang="zh-TW" altLang="zh-TW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詞語短文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" t="6453"/>
          <a:stretch/>
        </p:blipFill>
        <p:spPr>
          <a:xfrm>
            <a:off x="5312228" y="1412776"/>
            <a:ext cx="3364228" cy="4453955"/>
          </a:xfrm>
        </p:spPr>
      </p:pic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5"/>
          <a:stretch/>
        </p:blipFill>
        <p:spPr>
          <a:xfrm>
            <a:off x="251520" y="1556792"/>
            <a:ext cx="4824536" cy="4319803"/>
          </a:xfrm>
        </p:spPr>
      </p:pic>
    </p:spTree>
    <p:extLst>
      <p:ext uri="{BB962C8B-B14F-4D97-AF65-F5344CB8AC3E}">
        <p14:creationId xmlns:p14="http://schemas.microsoft.com/office/powerpoint/2010/main" val="87608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322387"/>
            <a:ext cx="9139237" cy="553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家庭作業安排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1266586"/>
              </p:ext>
            </p:extLst>
          </p:nvPr>
        </p:nvGraphicFramePr>
        <p:xfrm>
          <a:off x="457200" y="1268760"/>
          <a:ext cx="821925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300844"/>
            <a:ext cx="9139237" cy="553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評量與計分方式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平時成績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期中期末各佔學期總成績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25%)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包含：平時測驗、回家作業、日記及寫作、課堂表現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評量成績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期中期末考各佔學期總成績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25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%)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484784"/>
            <a:ext cx="9139237" cy="53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國民小學及國民中學學生成績評量準則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不得公開呈現個別學生在班級及學校排名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國民中小學學生修業期滿，符合下列規定者，為成績及格由學校發給畢業證書；未達畢業標準者，發給修業證明書：</a:t>
            </a: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一、學習期間扣除學校核可之公、喪、病假，上課總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出席率至少達三分之二以上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，且經獎懲抵銷後，未滿三大過。</a:t>
            </a: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二、七大學習領域有四大學習領域以上畢業總平均成績丙等以上。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前項規定，自中華民國一百零一年八月一日以後入學國民中小學之學生適用之。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725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2387"/>
            <a:ext cx="9139237" cy="553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多元的發展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079686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3"/>
            <a:ext cx="9139237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036050" cy="765175"/>
          </a:xfrm>
        </p:spPr>
        <p:txBody>
          <a:bodyPr>
            <a:normAutofit fontScale="90000"/>
          </a:bodyPr>
          <a:lstStyle/>
          <a:p>
            <a:r>
              <a:rPr lang="zh-TW" altLang="en-US" sz="5400" b="1" dirty="0" smtClean="0">
                <a:latin typeface="標楷體" pitchFamily="65" charset="-120"/>
                <a:ea typeface="標楷體" pitchFamily="65" charset="-120"/>
              </a:rPr>
              <a:t>實踐八個習慣邁向持續成長</a:t>
            </a: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182074153"/>
              </p:ext>
            </p:extLst>
          </p:nvPr>
        </p:nvGraphicFramePr>
        <p:xfrm>
          <a:off x="889248" y="1006000"/>
          <a:ext cx="41148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資料庫圖表 5"/>
          <p:cNvGraphicFramePr/>
          <p:nvPr/>
        </p:nvGraphicFramePr>
        <p:xfrm>
          <a:off x="611560" y="1366040"/>
          <a:ext cx="1080120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向左箭號 9"/>
          <p:cNvSpPr/>
          <p:nvPr/>
        </p:nvSpPr>
        <p:spPr>
          <a:xfrm>
            <a:off x="6677542" y="3501008"/>
            <a:ext cx="2286946" cy="1584176"/>
          </a:xfrm>
          <a:prstGeom prst="leftArrow">
            <a:avLst>
              <a:gd name="adj1" fmla="val 67146"/>
              <a:gd name="adj2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習慣八</a:t>
            </a:r>
            <a:endParaRPr kumimoji="0"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發現內在的聲音</a:t>
            </a:r>
          </a:p>
        </p:txBody>
      </p:sp>
      <p:sp>
        <p:nvSpPr>
          <p:cNvPr id="3080" name="標題 1"/>
          <p:cNvSpPr txBox="1">
            <a:spLocks/>
          </p:cNvSpPr>
          <p:nvPr/>
        </p:nvSpPr>
        <p:spPr bwMode="auto">
          <a:xfrm>
            <a:off x="539552" y="6107793"/>
            <a:ext cx="8229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/>
            <a:r>
              <a:rPr kumimoji="0" lang="zh-TW" altLang="en-US" sz="4400" b="1" dirty="0">
                <a:latin typeface="標楷體" pitchFamily="65" charset="-120"/>
                <a:ea typeface="標楷體" pitchFamily="65" charset="-120"/>
              </a:rPr>
              <a:t>正確態度與習慣是成功的關鍵</a:t>
            </a:r>
          </a:p>
        </p:txBody>
      </p:sp>
      <p:graphicFrame>
        <p:nvGraphicFramePr>
          <p:cNvPr id="9" name="資料庫圖表 8"/>
          <p:cNvGraphicFramePr/>
          <p:nvPr/>
        </p:nvGraphicFramePr>
        <p:xfrm>
          <a:off x="2843808" y="996061"/>
          <a:ext cx="489654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1" name="向左箭號 10"/>
          <p:cNvSpPr/>
          <p:nvPr/>
        </p:nvSpPr>
        <p:spPr>
          <a:xfrm>
            <a:off x="6829942" y="1556792"/>
            <a:ext cx="2134546" cy="1512168"/>
          </a:xfrm>
          <a:prstGeom prst="leftArrow">
            <a:avLst>
              <a:gd name="adj1" fmla="val 67146"/>
              <a:gd name="adj2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習慣七</a:t>
            </a:r>
            <a:endParaRPr kumimoji="0"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不斷</a:t>
            </a:r>
            <a:r>
              <a:rPr kumimoji="0"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更新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" y="5949280"/>
            <a:ext cx="9139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從成功到卓越 </a:t>
            </a:r>
            <a:r>
              <a:rPr lang="en-US" altLang="zh-TW" b="1" dirty="0"/>
              <a:t>The 8th Habit</a:t>
            </a:r>
            <a:r>
              <a:rPr lang="zh-TW" altLang="en-US" b="1" dirty="0"/>
              <a:t>：</a:t>
            </a:r>
            <a:r>
              <a:rPr lang="en-US" altLang="zh-TW" b="1" dirty="0"/>
              <a:t>From Effectiveness to Greatness【</a:t>
            </a:r>
            <a:r>
              <a:rPr lang="zh-TW" altLang="en-US" b="1" dirty="0"/>
              <a:t>與成功有約</a:t>
            </a:r>
            <a:r>
              <a:rPr lang="en-US" altLang="zh-TW" b="1" dirty="0"/>
              <a:t>】</a:t>
            </a:r>
            <a:r>
              <a:rPr lang="zh-TW" altLang="en-US" b="1" dirty="0"/>
              <a:t>史蒂芬．柯維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2859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Graphic spid="9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1123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如何培養獨立及養成良好習慣？</a:t>
            </a:r>
            <a:r>
              <a:rPr lang="en-US" altLang="zh-TW" sz="4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b="1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000" b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b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從生活開始→做家事及班級事務</a:t>
            </a:r>
            <a:r>
              <a:rPr lang="en-US" altLang="zh-TW" sz="4000" b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000" b="1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88013"/>
          </a:xfrm>
        </p:spPr>
        <p:txBody>
          <a:bodyPr rtlCol="0">
            <a:normAutofit/>
          </a:bodyPr>
          <a:lstStyle/>
          <a:p>
            <a:pPr marL="355600" indent="-355600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尊重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孩子是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獨立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個體，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順應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自然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發展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zh-TW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個殊</a:t>
            </a:r>
            <a:endParaRPr lang="en-US" altLang="zh-TW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55600" indent="-355600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每日固定時間分配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及完成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工作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zh-TW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次序習慣行為</a:t>
            </a:r>
            <a:endParaRPr lang="en-US" altLang="zh-TW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55600" indent="-355600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讓孩子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嘗試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思考獨立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完成→</a:t>
            </a:r>
            <a:r>
              <a:rPr lang="zh-TW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不依賴</a:t>
            </a:r>
            <a:endParaRPr lang="en-US" altLang="zh-TW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55600" indent="-355600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大量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閱讀與討論、對話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zh-TW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充電</a:t>
            </a:r>
            <a:endParaRPr lang="en-US" altLang="zh-TW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55600" indent="-355600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認真對待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孩子的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想法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zh-TW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被期待、肯定</a:t>
            </a:r>
            <a:endParaRPr lang="en-US" altLang="zh-TW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55600" indent="-355600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支持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孩子的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興趣及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熱忱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zh-TW" alt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有動力</a:t>
            </a:r>
            <a:endParaRPr lang="en-US" altLang="zh-TW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55600" indent="-355600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提供打工機會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，鼓勵脫離舒服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圈→</a:t>
            </a:r>
            <a:r>
              <a:rPr lang="zh-TW" alt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獨立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體驗</a:t>
            </a:r>
            <a:endParaRPr lang="en-US" altLang="zh-TW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55600" indent="-355600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學會觀察、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探索、分享及反思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zh-TW" alt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保持高度鬥志</a:t>
            </a:r>
            <a:endParaRPr lang="en-US" altLang="zh-TW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55600" indent="-355600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親師要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學會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等待、欣賞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、鼓勵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、放下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zh-TW" alt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跳脫框架</a:t>
            </a:r>
            <a:endParaRPr lang="en-US" altLang="zh-TW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55600" indent="-355600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學習成長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如運行軌道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習以為常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zh-TW" alt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順應自然</a:t>
            </a:r>
            <a:endParaRPr lang="en-US" altLang="zh-TW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144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292394"/>
            <a:ext cx="9139237" cy="553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親師合作共創孩子的未來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8943619"/>
              </p:ext>
            </p:extLst>
          </p:nvPr>
        </p:nvGraphicFramePr>
        <p:xfrm>
          <a:off x="457200" y="1600200"/>
          <a:ext cx="8229600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222261"/>
            <a:ext cx="9139237" cy="553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278092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感謝您的聆聽，歡迎多多指教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親師座談會流程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家長代表選舉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本學期重要活動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班級經營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策略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品格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教育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閱讀與寫作教學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成績評量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辦法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多元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親職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教育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如何培養獨立與良好習慣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4270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家長代表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選舉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投票結果</a:t>
            </a:r>
            <a:endParaRPr lang="en-US" altLang="zh-TW" sz="7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恭喜胡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瀚</a:t>
            </a: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媽咪 柚榕媽咪 </a:t>
            </a:r>
            <a:endParaRPr lang="en-US" altLang="zh-TW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擔任本班家長代表</a:t>
            </a:r>
            <a:endParaRPr lang="en-US" altLang="zh-TW" sz="6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805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268760"/>
            <a:ext cx="9139237" cy="544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本學期重要活動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085251"/>
              </p:ext>
            </p:extLst>
          </p:nvPr>
        </p:nvGraphicFramePr>
        <p:xfrm>
          <a:off x="539552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908720"/>
            <a:ext cx="9139237" cy="580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班級經營策略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153541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班級自治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我們一家都是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長</a:t>
            </a:r>
            <a:endParaRPr lang="zh-TW" altLang="en-US" dirty="0"/>
          </a:p>
        </p:txBody>
      </p:sp>
      <p:pic>
        <p:nvPicPr>
          <p:cNvPr id="5" name="內容版面配置區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6"/>
          <a:stretch/>
        </p:blipFill>
        <p:spPr>
          <a:xfrm>
            <a:off x="683568" y="1412776"/>
            <a:ext cx="7344816" cy="488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5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勞動服務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自願、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抽籤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8539"/>
            <a:ext cx="4896543" cy="2980928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1187844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2" r="4854" b="4680"/>
          <a:stretch/>
        </p:blipFill>
        <p:spPr>
          <a:xfrm>
            <a:off x="4319736" y="3659600"/>
            <a:ext cx="4428728" cy="303711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3988735"/>
            <a:ext cx="4505620" cy="270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22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340768"/>
            <a:ext cx="9139237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閱讀素養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閱讀與寫作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780519"/>
              </p:ext>
            </p:extLst>
          </p:nvPr>
        </p:nvGraphicFramePr>
        <p:xfrm>
          <a:off x="457200" y="1412776"/>
          <a:ext cx="82296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60848"/>
            <a:ext cx="3240360" cy="193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小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日記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88"/>
          <a:stretch/>
        </p:blipFill>
        <p:spPr>
          <a:xfrm>
            <a:off x="4427984" y="1700808"/>
            <a:ext cx="4320480" cy="4176464"/>
          </a:xfr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403860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996143" y="6124654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共讀書心得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148064" y="6124654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心情點滴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752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佈景主題68</Template>
  <TotalTime>1584</TotalTime>
  <Words>958</Words>
  <Application>Microsoft Office PowerPoint</Application>
  <PresentationFormat>如螢幕大小 (4:3)</PresentationFormat>
  <Paragraphs>140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109學年度 親師座談會</vt:lpstr>
      <vt:lpstr>親師座談會流程</vt:lpstr>
      <vt:lpstr>家長代表選舉</vt:lpstr>
      <vt:lpstr>本學期重要活動</vt:lpstr>
      <vt:lpstr>班級經營策略</vt:lpstr>
      <vt:lpstr>班級自治:我們一家都是長</vt:lpstr>
      <vt:lpstr>勞動服務:自願、抽籤</vt:lpstr>
      <vt:lpstr>閱讀素養:閱讀與寫作</vt:lpstr>
      <vt:lpstr>小日記</vt:lpstr>
      <vt:lpstr>詞語短文</vt:lpstr>
      <vt:lpstr>家庭作業安排</vt:lpstr>
      <vt:lpstr>評量與計分方式</vt:lpstr>
      <vt:lpstr>國民小學及國民中學學生成績評量準則</vt:lpstr>
      <vt:lpstr>多元的發展</vt:lpstr>
      <vt:lpstr>實踐八個習慣邁向持續成長</vt:lpstr>
      <vt:lpstr>如何培養獨立及養成良好習慣？ (從生活開始→做家事及班級事務)</vt:lpstr>
      <vt:lpstr>親師合作共創孩子的未來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101學年度上學期班級經營計畫</dc:title>
  <dc:creator>lkjkeiko</dc:creator>
  <cp:lastModifiedBy>user</cp:lastModifiedBy>
  <cp:revision>69</cp:revision>
  <dcterms:created xsi:type="dcterms:W3CDTF">2012-09-10T13:55:18Z</dcterms:created>
  <dcterms:modified xsi:type="dcterms:W3CDTF">2020-09-08T12:57:33Z</dcterms:modified>
</cp:coreProperties>
</file>