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3" r:id="rId6"/>
    <p:sldId id="261" r:id="rId7"/>
    <p:sldId id="262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BA2FD-72A6-4AD7-A539-D92F59CBF1E0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E80540E-A4BE-44DC-BFD1-D8686243CA18}">
      <dgm:prSet phldrT="[文字]"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運動會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9F9F4A-BF75-4CC8-A0FE-D21EC9EE8F20}" type="parTrans" cxnId="{879ABB41-FDE1-4771-B092-64CF3554A009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100329-5DD9-477A-8DC3-F7C5BB571181}" type="sibTrans" cxnId="{879ABB41-FDE1-4771-B092-64CF3554A009}">
      <dgm:prSet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親職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403A5C-80E0-484D-8E2F-82F59B058F0F}">
      <dgm:prSet phldrT="[文字]"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學力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測驗</a:t>
          </a:r>
          <a:endParaRPr lang="en-US" altLang="zh-TW" sz="28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5F4753-22C7-4B72-A9D4-7F28EA6D9C37}" type="parTrans" cxnId="{3884283D-8C0D-452C-8114-8B30715142AB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27AD8A-0E3E-4B0A-A3A7-E4089CCA4A60}" type="sibTrans" cxnId="{3884283D-8C0D-452C-8114-8B30715142AB}">
      <dgm:prSet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校外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4111BD-29A1-48D9-84EC-D7BC0F3B5294}">
      <dgm:prSet phldrT="[文字]"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英語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嘉年華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8A6380-D9E9-4E15-BECB-46C10DB45ACF}" type="parTrans" cxnId="{2CA0032C-61A3-4A01-B14A-762C566518C3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62BD3A-8475-4A0F-94A9-D7AB5DDE24FB}" type="sibTrans" cxnId="{2CA0032C-61A3-4A01-B14A-762C566518C3}">
      <dgm:prSet custT="1"/>
      <dgm:spPr/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聖誕節</a:t>
          </a:r>
          <a:endParaRPr lang="en-US" altLang="zh-TW" sz="2800" b="1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08A3D4-FA8B-4290-9E0C-12145C605502}" type="pres">
      <dgm:prSet presAssocID="{B39BA2FD-72A6-4AD7-A539-D92F59CBF1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A33C530-04A0-47FA-B8F7-4E9A705C6E7F}" type="pres">
      <dgm:prSet presAssocID="{6E80540E-A4BE-44DC-BFD1-D8686243CA18}" presName="composite" presStyleCnt="0"/>
      <dgm:spPr/>
      <dgm:t>
        <a:bodyPr/>
        <a:lstStyle/>
        <a:p>
          <a:endParaRPr lang="zh-TW" altLang="en-US"/>
        </a:p>
      </dgm:t>
    </dgm:pt>
    <dgm:pt modelId="{BD09659C-9990-43CE-BC21-A1FECF277FD5}" type="pres">
      <dgm:prSet presAssocID="{6E80540E-A4BE-44DC-BFD1-D8686243CA18}" presName="Parent1" presStyleLbl="node1" presStyleIdx="0" presStyleCnt="6" custScaleX="126543" custLinFactNeighborX="10340" custLinFactNeighborY="-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9EF591-64E6-47D5-8A0D-5CA6DA62642E}" type="pres">
      <dgm:prSet presAssocID="{6E80540E-A4BE-44DC-BFD1-D8686243CA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212799-4C33-481C-8F59-473686D3FF79}" type="pres">
      <dgm:prSet presAssocID="{6E80540E-A4BE-44DC-BFD1-D8686243CA18}" presName="BalanceSpacing" presStyleCnt="0"/>
      <dgm:spPr/>
      <dgm:t>
        <a:bodyPr/>
        <a:lstStyle/>
        <a:p>
          <a:endParaRPr lang="zh-TW" altLang="en-US"/>
        </a:p>
      </dgm:t>
    </dgm:pt>
    <dgm:pt modelId="{4653667D-027D-4812-9ABB-019D57E2066A}" type="pres">
      <dgm:prSet presAssocID="{6E80540E-A4BE-44DC-BFD1-D8686243CA18}" presName="BalanceSpacing1" presStyleCnt="0"/>
      <dgm:spPr/>
      <dgm:t>
        <a:bodyPr/>
        <a:lstStyle/>
        <a:p>
          <a:endParaRPr lang="zh-TW" altLang="en-US"/>
        </a:p>
      </dgm:t>
    </dgm:pt>
    <dgm:pt modelId="{9C8642A5-BE57-466B-82DD-DC0EBE5C4A75}" type="pres">
      <dgm:prSet presAssocID="{C1100329-5DD9-477A-8DC3-F7C5BB571181}" presName="Accent1Text" presStyleLbl="node1" presStyleIdx="1" presStyleCnt="6" custScaleX="126543" custLinFactNeighborX="-10340"/>
      <dgm:spPr/>
      <dgm:t>
        <a:bodyPr/>
        <a:lstStyle/>
        <a:p>
          <a:endParaRPr lang="zh-TW" altLang="en-US"/>
        </a:p>
      </dgm:t>
    </dgm:pt>
    <dgm:pt modelId="{EF5A8DD7-DEB5-48C6-B5FE-BCC6FACA7BA7}" type="pres">
      <dgm:prSet presAssocID="{C1100329-5DD9-477A-8DC3-F7C5BB571181}" presName="spaceBetweenRectangles" presStyleCnt="0"/>
      <dgm:spPr/>
      <dgm:t>
        <a:bodyPr/>
        <a:lstStyle/>
        <a:p>
          <a:endParaRPr lang="zh-TW" altLang="en-US"/>
        </a:p>
      </dgm:t>
    </dgm:pt>
    <dgm:pt modelId="{BC481073-5BE0-431F-9EE8-491A28990DE9}" type="pres">
      <dgm:prSet presAssocID="{C3403A5C-80E0-484D-8E2F-82F59B058F0F}" presName="composite" presStyleCnt="0"/>
      <dgm:spPr/>
      <dgm:t>
        <a:bodyPr/>
        <a:lstStyle/>
        <a:p>
          <a:endParaRPr lang="zh-TW" altLang="en-US"/>
        </a:p>
      </dgm:t>
    </dgm:pt>
    <dgm:pt modelId="{AD63CDCB-736D-403F-AC7D-125EC6A80E74}" type="pres">
      <dgm:prSet presAssocID="{C3403A5C-80E0-484D-8E2F-82F59B058F0F}" presName="Parent1" presStyleLbl="node1" presStyleIdx="2" presStyleCnt="6" custScaleX="127020" custLinFactX="-27341" custLinFactNeighborX="-100000" custLinFactNeighborY="2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A14325-EF9D-4999-8AF3-190F70156ECF}" type="pres">
      <dgm:prSet presAssocID="{C3403A5C-80E0-484D-8E2F-82F59B058F0F}" presName="Childtext1" presStyleLbl="revTx" presStyleIdx="1" presStyleCnt="3" custScaleX="126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871C7-836C-4F73-B225-CE188E6AA1B0}" type="pres">
      <dgm:prSet presAssocID="{C3403A5C-80E0-484D-8E2F-82F59B058F0F}" presName="BalanceSpacing" presStyleCnt="0"/>
      <dgm:spPr/>
      <dgm:t>
        <a:bodyPr/>
        <a:lstStyle/>
        <a:p>
          <a:endParaRPr lang="zh-TW" altLang="en-US"/>
        </a:p>
      </dgm:t>
    </dgm:pt>
    <dgm:pt modelId="{551775AC-6BC6-42A7-8782-09223DAB415D}" type="pres">
      <dgm:prSet presAssocID="{C3403A5C-80E0-484D-8E2F-82F59B058F0F}" presName="BalanceSpacing1" presStyleCnt="0"/>
      <dgm:spPr/>
      <dgm:t>
        <a:bodyPr/>
        <a:lstStyle/>
        <a:p>
          <a:endParaRPr lang="zh-TW" altLang="en-US"/>
        </a:p>
      </dgm:t>
    </dgm:pt>
    <dgm:pt modelId="{BE8CF465-3980-49B2-808D-08D7C834A6CA}" type="pres">
      <dgm:prSet presAssocID="{5027AD8A-0E3E-4B0A-A3A7-E4089CCA4A60}" presName="Accent1Text" presStyleLbl="node1" presStyleIdx="3" presStyleCnt="6" custScaleX="126543" custLinFactNeighborX="10340" custLinFactNeighborY="0"/>
      <dgm:spPr/>
      <dgm:t>
        <a:bodyPr/>
        <a:lstStyle/>
        <a:p>
          <a:endParaRPr lang="zh-TW" altLang="en-US"/>
        </a:p>
      </dgm:t>
    </dgm:pt>
    <dgm:pt modelId="{3E2E9303-6946-45FF-B0A8-92242BD71689}" type="pres">
      <dgm:prSet presAssocID="{5027AD8A-0E3E-4B0A-A3A7-E4089CCA4A60}" presName="spaceBetweenRectangles" presStyleCnt="0"/>
      <dgm:spPr/>
      <dgm:t>
        <a:bodyPr/>
        <a:lstStyle/>
        <a:p>
          <a:endParaRPr lang="zh-TW" altLang="en-US"/>
        </a:p>
      </dgm:t>
    </dgm:pt>
    <dgm:pt modelId="{05B4FBC4-2847-44A6-82E9-E2CF6F27A207}" type="pres">
      <dgm:prSet presAssocID="{C34111BD-29A1-48D9-84EC-D7BC0F3B5294}" presName="composite" presStyleCnt="0"/>
      <dgm:spPr/>
      <dgm:t>
        <a:bodyPr/>
        <a:lstStyle/>
        <a:p>
          <a:endParaRPr lang="zh-TW" altLang="en-US"/>
        </a:p>
      </dgm:t>
    </dgm:pt>
    <dgm:pt modelId="{42CDEC41-AEDE-4F45-AC6F-6ED7E3A5C515}" type="pres">
      <dgm:prSet presAssocID="{C34111BD-29A1-48D9-84EC-D7BC0F3B5294}" presName="Parent1" presStyleLbl="node1" presStyleIdx="4" presStyleCnt="6" custScaleX="126543" custLinFactNeighborX="12556" custLinFactNeighborY="-32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572193-AFA4-429D-89FC-38F6D9FB7AB4}" type="pres">
      <dgm:prSet presAssocID="{C34111BD-29A1-48D9-84EC-D7BC0F3B529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0D7480-22F8-4528-AEA1-2D798A24E9EF}" type="pres">
      <dgm:prSet presAssocID="{C34111BD-29A1-48D9-84EC-D7BC0F3B5294}" presName="BalanceSpacing" presStyleCnt="0"/>
      <dgm:spPr/>
      <dgm:t>
        <a:bodyPr/>
        <a:lstStyle/>
        <a:p>
          <a:endParaRPr lang="zh-TW" altLang="en-US"/>
        </a:p>
      </dgm:t>
    </dgm:pt>
    <dgm:pt modelId="{4FEBE120-AEE8-43F1-83B2-E1B7C74E5F2E}" type="pres">
      <dgm:prSet presAssocID="{C34111BD-29A1-48D9-84EC-D7BC0F3B5294}" presName="BalanceSpacing1" presStyleCnt="0"/>
      <dgm:spPr/>
      <dgm:t>
        <a:bodyPr/>
        <a:lstStyle/>
        <a:p>
          <a:endParaRPr lang="zh-TW" altLang="en-US"/>
        </a:p>
      </dgm:t>
    </dgm:pt>
    <dgm:pt modelId="{7CA01CD9-D369-4DCB-AD1E-BDB480278186}" type="pres">
      <dgm:prSet presAssocID="{5562BD3A-8475-4A0F-94A9-D7AB5DDE24FB}" presName="Accent1Text" presStyleLbl="node1" presStyleIdx="5" presStyleCnt="6" custScaleX="126543" custLinFactNeighborX="-8124" custLinFactNeighborY="5141"/>
      <dgm:spPr/>
      <dgm:t>
        <a:bodyPr/>
        <a:lstStyle/>
        <a:p>
          <a:endParaRPr lang="zh-TW" altLang="en-US"/>
        </a:p>
      </dgm:t>
    </dgm:pt>
  </dgm:ptLst>
  <dgm:cxnLst>
    <dgm:cxn modelId="{879ABB41-FDE1-4771-B092-64CF3554A009}" srcId="{B39BA2FD-72A6-4AD7-A539-D92F59CBF1E0}" destId="{6E80540E-A4BE-44DC-BFD1-D8686243CA18}" srcOrd="0" destOrd="0" parTransId="{749F9F4A-BF75-4CC8-A0FE-D21EC9EE8F20}" sibTransId="{C1100329-5DD9-477A-8DC3-F7C5BB571181}"/>
    <dgm:cxn modelId="{9FA76022-BE89-4EF5-9966-2CD1205BEA4E}" type="presOf" srcId="{6E80540E-A4BE-44DC-BFD1-D8686243CA18}" destId="{BD09659C-9990-43CE-BC21-A1FECF277FD5}" srcOrd="0" destOrd="0" presId="urn:microsoft.com/office/officeart/2008/layout/AlternatingHexagons"/>
    <dgm:cxn modelId="{3884283D-8C0D-452C-8114-8B30715142AB}" srcId="{B39BA2FD-72A6-4AD7-A539-D92F59CBF1E0}" destId="{C3403A5C-80E0-484D-8E2F-82F59B058F0F}" srcOrd="1" destOrd="0" parTransId="{195F4753-22C7-4B72-A9D4-7F28EA6D9C37}" sibTransId="{5027AD8A-0E3E-4B0A-A3A7-E4089CCA4A60}"/>
    <dgm:cxn modelId="{20AE2D39-5AC0-4468-A6E6-8E61B37EDE02}" type="presOf" srcId="{C3403A5C-80E0-484D-8E2F-82F59B058F0F}" destId="{AD63CDCB-736D-403F-AC7D-125EC6A80E74}" srcOrd="0" destOrd="0" presId="urn:microsoft.com/office/officeart/2008/layout/AlternatingHexagons"/>
    <dgm:cxn modelId="{E18F3AA3-E09D-4A6B-8657-C37831E0C6FD}" type="presOf" srcId="{B39BA2FD-72A6-4AD7-A539-D92F59CBF1E0}" destId="{7208A3D4-FA8B-4290-9E0C-12145C605502}" srcOrd="0" destOrd="0" presId="urn:microsoft.com/office/officeart/2008/layout/AlternatingHexagons"/>
    <dgm:cxn modelId="{2CA0032C-61A3-4A01-B14A-762C566518C3}" srcId="{B39BA2FD-72A6-4AD7-A539-D92F59CBF1E0}" destId="{C34111BD-29A1-48D9-84EC-D7BC0F3B5294}" srcOrd="2" destOrd="0" parTransId="{F08A6380-D9E9-4E15-BECB-46C10DB45ACF}" sibTransId="{5562BD3A-8475-4A0F-94A9-D7AB5DDE24FB}"/>
    <dgm:cxn modelId="{CDEB17B0-09FD-4787-810F-21A88C7FE61F}" type="presOf" srcId="{C1100329-5DD9-477A-8DC3-F7C5BB571181}" destId="{9C8642A5-BE57-466B-82DD-DC0EBE5C4A75}" srcOrd="0" destOrd="0" presId="urn:microsoft.com/office/officeart/2008/layout/AlternatingHexagons"/>
    <dgm:cxn modelId="{97683A2C-1F41-49B8-84F2-7549A7E1CB5A}" type="presOf" srcId="{5027AD8A-0E3E-4B0A-A3A7-E4089CCA4A60}" destId="{BE8CF465-3980-49B2-808D-08D7C834A6CA}" srcOrd="0" destOrd="0" presId="urn:microsoft.com/office/officeart/2008/layout/AlternatingHexagons"/>
    <dgm:cxn modelId="{20C6DDF7-B6F2-4416-AA1A-1269E7B4D8A7}" type="presOf" srcId="{5562BD3A-8475-4A0F-94A9-D7AB5DDE24FB}" destId="{7CA01CD9-D369-4DCB-AD1E-BDB480278186}" srcOrd="0" destOrd="0" presId="urn:microsoft.com/office/officeart/2008/layout/AlternatingHexagons"/>
    <dgm:cxn modelId="{B3F15DB3-BA11-4924-997F-829844E3B125}" type="presOf" srcId="{C34111BD-29A1-48D9-84EC-D7BC0F3B5294}" destId="{42CDEC41-AEDE-4F45-AC6F-6ED7E3A5C515}" srcOrd="0" destOrd="0" presId="urn:microsoft.com/office/officeart/2008/layout/AlternatingHexagons"/>
    <dgm:cxn modelId="{36C02C01-5C62-4CEC-B425-7C915752EEEA}" type="presParOf" srcId="{7208A3D4-FA8B-4290-9E0C-12145C605502}" destId="{CA33C530-04A0-47FA-B8F7-4E9A705C6E7F}" srcOrd="0" destOrd="0" presId="urn:microsoft.com/office/officeart/2008/layout/AlternatingHexagons"/>
    <dgm:cxn modelId="{B530F0AD-AC03-4D98-B8E1-931AB5ACE083}" type="presParOf" srcId="{CA33C530-04A0-47FA-B8F7-4E9A705C6E7F}" destId="{BD09659C-9990-43CE-BC21-A1FECF277FD5}" srcOrd="0" destOrd="0" presId="urn:microsoft.com/office/officeart/2008/layout/AlternatingHexagons"/>
    <dgm:cxn modelId="{A51B37E1-7FC8-4946-9816-A3188D008905}" type="presParOf" srcId="{CA33C530-04A0-47FA-B8F7-4E9A705C6E7F}" destId="{E09EF591-64E6-47D5-8A0D-5CA6DA62642E}" srcOrd="1" destOrd="0" presId="urn:microsoft.com/office/officeart/2008/layout/AlternatingHexagons"/>
    <dgm:cxn modelId="{2E02B3F6-3885-4F94-A8F3-89A0F7AFF33C}" type="presParOf" srcId="{CA33C530-04A0-47FA-B8F7-4E9A705C6E7F}" destId="{F8212799-4C33-481C-8F59-473686D3FF79}" srcOrd="2" destOrd="0" presId="urn:microsoft.com/office/officeart/2008/layout/AlternatingHexagons"/>
    <dgm:cxn modelId="{2D59745D-EE57-46CB-A443-B78CF54B7D96}" type="presParOf" srcId="{CA33C530-04A0-47FA-B8F7-4E9A705C6E7F}" destId="{4653667D-027D-4812-9ABB-019D57E2066A}" srcOrd="3" destOrd="0" presId="urn:microsoft.com/office/officeart/2008/layout/AlternatingHexagons"/>
    <dgm:cxn modelId="{799E2559-3286-4E39-84B1-7975CE5A5DCE}" type="presParOf" srcId="{CA33C530-04A0-47FA-B8F7-4E9A705C6E7F}" destId="{9C8642A5-BE57-466B-82DD-DC0EBE5C4A75}" srcOrd="4" destOrd="0" presId="urn:microsoft.com/office/officeart/2008/layout/AlternatingHexagons"/>
    <dgm:cxn modelId="{E0E4ECBC-5BCD-4BE9-8D60-616098577EC3}" type="presParOf" srcId="{7208A3D4-FA8B-4290-9E0C-12145C605502}" destId="{EF5A8DD7-DEB5-48C6-B5FE-BCC6FACA7BA7}" srcOrd="1" destOrd="0" presId="urn:microsoft.com/office/officeart/2008/layout/AlternatingHexagons"/>
    <dgm:cxn modelId="{385F345F-AD96-4A44-9349-C4B887BBA3D2}" type="presParOf" srcId="{7208A3D4-FA8B-4290-9E0C-12145C605502}" destId="{BC481073-5BE0-431F-9EE8-491A28990DE9}" srcOrd="2" destOrd="0" presId="urn:microsoft.com/office/officeart/2008/layout/AlternatingHexagons"/>
    <dgm:cxn modelId="{12B8DC9C-B58C-4C2E-9A52-93EF7909EC27}" type="presParOf" srcId="{BC481073-5BE0-431F-9EE8-491A28990DE9}" destId="{AD63CDCB-736D-403F-AC7D-125EC6A80E74}" srcOrd="0" destOrd="0" presId="urn:microsoft.com/office/officeart/2008/layout/AlternatingHexagons"/>
    <dgm:cxn modelId="{87522E50-F22B-480D-A2D9-C5F28D5680FF}" type="presParOf" srcId="{BC481073-5BE0-431F-9EE8-491A28990DE9}" destId="{EDA14325-EF9D-4999-8AF3-190F70156ECF}" srcOrd="1" destOrd="0" presId="urn:microsoft.com/office/officeart/2008/layout/AlternatingHexagons"/>
    <dgm:cxn modelId="{2363A58E-FA3B-4EDB-9E12-C1A7E14A312A}" type="presParOf" srcId="{BC481073-5BE0-431F-9EE8-491A28990DE9}" destId="{4DA871C7-836C-4F73-B225-CE188E6AA1B0}" srcOrd="2" destOrd="0" presId="urn:microsoft.com/office/officeart/2008/layout/AlternatingHexagons"/>
    <dgm:cxn modelId="{98917E82-D3A6-4BEA-A26A-33577488CC50}" type="presParOf" srcId="{BC481073-5BE0-431F-9EE8-491A28990DE9}" destId="{551775AC-6BC6-42A7-8782-09223DAB415D}" srcOrd="3" destOrd="0" presId="urn:microsoft.com/office/officeart/2008/layout/AlternatingHexagons"/>
    <dgm:cxn modelId="{739134F9-3BBC-47DB-8699-AF6774542DE7}" type="presParOf" srcId="{BC481073-5BE0-431F-9EE8-491A28990DE9}" destId="{BE8CF465-3980-49B2-808D-08D7C834A6CA}" srcOrd="4" destOrd="0" presId="urn:microsoft.com/office/officeart/2008/layout/AlternatingHexagons"/>
    <dgm:cxn modelId="{7EE0E558-ECAC-4AD0-821C-D7A5E7D5E5BD}" type="presParOf" srcId="{7208A3D4-FA8B-4290-9E0C-12145C605502}" destId="{3E2E9303-6946-45FF-B0A8-92242BD71689}" srcOrd="3" destOrd="0" presId="urn:microsoft.com/office/officeart/2008/layout/AlternatingHexagons"/>
    <dgm:cxn modelId="{B82B7405-E32A-47BE-AE3F-D8F9CFF91CB8}" type="presParOf" srcId="{7208A3D4-FA8B-4290-9E0C-12145C605502}" destId="{05B4FBC4-2847-44A6-82E9-E2CF6F27A207}" srcOrd="4" destOrd="0" presId="urn:microsoft.com/office/officeart/2008/layout/AlternatingHexagons"/>
    <dgm:cxn modelId="{DC77AD1D-E2A4-4B35-B0A9-DD87B0259AF4}" type="presParOf" srcId="{05B4FBC4-2847-44A6-82E9-E2CF6F27A207}" destId="{42CDEC41-AEDE-4F45-AC6F-6ED7E3A5C515}" srcOrd="0" destOrd="0" presId="urn:microsoft.com/office/officeart/2008/layout/AlternatingHexagons"/>
    <dgm:cxn modelId="{4CF90FD0-5574-4E12-A672-0A26BFC35A04}" type="presParOf" srcId="{05B4FBC4-2847-44A6-82E9-E2CF6F27A207}" destId="{E7572193-AFA4-429D-89FC-38F6D9FB7AB4}" srcOrd="1" destOrd="0" presId="urn:microsoft.com/office/officeart/2008/layout/AlternatingHexagons"/>
    <dgm:cxn modelId="{DF74B037-1D3D-41EF-848B-B0378A9102C8}" type="presParOf" srcId="{05B4FBC4-2847-44A6-82E9-E2CF6F27A207}" destId="{660D7480-22F8-4528-AEA1-2D798A24E9EF}" srcOrd="2" destOrd="0" presId="urn:microsoft.com/office/officeart/2008/layout/AlternatingHexagons"/>
    <dgm:cxn modelId="{457AF7D8-A35F-4379-82E9-E36417D07D2D}" type="presParOf" srcId="{05B4FBC4-2847-44A6-82E9-E2CF6F27A207}" destId="{4FEBE120-AEE8-43F1-83B2-E1B7C74E5F2E}" srcOrd="3" destOrd="0" presId="urn:microsoft.com/office/officeart/2008/layout/AlternatingHexagons"/>
    <dgm:cxn modelId="{118D8449-677A-45A6-9FDB-D8026016F5E7}" type="presParOf" srcId="{05B4FBC4-2847-44A6-82E9-E2CF6F27A207}" destId="{7CA01CD9-D369-4DCB-AD1E-BDB4802781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4130D-C67B-4F76-8079-AAF424CAC6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BD40D95-EE3B-434D-A1F3-94FC845D7124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 與寫作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863EF4-2CE0-4221-924D-0CA66C355138}" type="parTrans" cxnId="{098FFAEC-A6ED-493E-817A-106FE8497F3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02C9C9-DB53-4948-8E8A-289A6BF7CA2E}" type="sibTrans" cxnId="{098FFAEC-A6ED-493E-817A-106FE8497F3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034CCC-75FE-419D-937B-80CF40E51D4E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0A7107-8B64-458D-A9F3-0F1163D7AC3C}" type="parTrans" cxnId="{C3D6228C-9C39-43A8-A0DE-73D25C54734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6472D5-B60D-4EEE-AC42-83584DC97E38}" type="sibTrans" cxnId="{C3D6228C-9C39-43A8-A0DE-73D25C54734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1C6151-7365-4D80-BCEF-B3C1EC60C253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共讀書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6B9849-EC7B-4C51-8947-5FD5475F3A49}" type="parTrans" cxnId="{ACBFF44F-B333-4D69-B156-3F792DA01824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C451E7-AEA1-4632-96D5-EB5A71E7B458}" type="sibTrans" cxnId="{ACBFF44F-B333-4D69-B156-3F792DA01824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669C8F-2F4A-464D-AE7F-A60BA05762A6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未來 少年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C01F6E-7091-4C77-A194-7C8A9ED6A77C}" type="parTrans" cxnId="{CCF8BEEB-59CD-4BC3-B6DF-9CC6D38A5B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EAB77E-684C-4D33-A864-07BFD8C0A0EE}" type="sibTrans" cxnId="{CCF8BEEB-59CD-4BC3-B6DF-9CC6D38A5B0C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08054B-2E11-4B88-B47D-CC36CA687C6A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寫作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E9B33D-72F0-413F-A2F6-B73119FD5E42}" type="parTrans" cxnId="{7222F0D4-BD9E-4DD6-8A6E-7BA67C38D7A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C52DDB-48A2-4340-BCF9-64AA5150EFFF}" type="sibTrans" cxnId="{7222F0D4-BD9E-4DD6-8A6E-7BA67C38D7A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5C1CEE-55B5-4A4D-BAAA-C896159D1D2C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國語 日報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D7BEE7-92A2-4FF4-91C3-04BF23298A7E}" type="parTrans" cxnId="{18EACB7A-443E-49E1-A695-33AC074DD90A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B53990-7272-44E8-899B-1365FBDB2E13}" type="sibTrans" cxnId="{18EACB7A-443E-49E1-A695-33AC074DD90A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57E8D5-72A2-4F0B-A4AE-159D7555039C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 圖書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CFBD09-F537-46CE-A613-B34C69498804}" type="parTrans" cxnId="{3F629452-5F77-4B67-8436-C3031C789E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DBC12E-A912-4852-9EFB-D78AFE14864C}" type="sibTrans" cxnId="{3F629452-5F77-4B67-8436-C3031C789EE2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56D82C-561D-4607-9392-F0D3C2B15725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晨讀 十分鐘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DA9F93-5615-420A-8598-870EB1381A3A}" type="parTrans" cxnId="{833A234B-72D0-4A0C-AB2C-C360A6FB17C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077EA8-B5AD-446F-BAE4-AB30C4436AE7}" type="sibTrans" cxnId="{833A234B-72D0-4A0C-AB2C-C360A6FB17C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8F225F-A445-49D1-AC05-0D00E3FB773D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少年小樹之歌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2DA221-D8FE-4CAE-8FA1-DD1D1B4AC4F1}" type="parTrans" cxnId="{5ABF5FBA-A2F9-43DD-9C34-61D77477C0E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FCE875-C827-46CC-ACF3-858596D88700}" type="sibTrans" cxnId="{5ABF5FBA-A2F9-43DD-9C34-61D77477C0E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1802C7-B363-42FD-80E7-DA28EABD2F99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重點 與心得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BFDD80-AAE2-4D95-9F51-4005DE3FA072}" type="parTrans" cxnId="{8F40B031-3AD2-4E9C-867E-B76D63450AB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4CD320-F96B-445F-9496-7633441A198D}" type="sibTrans" cxnId="{8F40B031-3AD2-4E9C-867E-B76D63450ABD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7AA587-DF27-44F4-926F-371B247465EE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文章 仿寫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F0BB68-BC21-4BCC-9C6C-C614A4911FCE}" type="parTrans" cxnId="{512820AA-FEDF-4C1E-B3A1-B41C388FF6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837117-FD22-4D2E-AAD9-3C9A13329AE7}" type="sibTrans" cxnId="{512820AA-FEDF-4C1E-B3A1-B41C388FF60E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0D76D8-12CC-489B-9E70-015370202561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作文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199668-6A1C-4B20-BF45-2FBDBEBE4233}" type="parTrans" cxnId="{8F2F54BD-ACC1-47C6-97D7-516EE77FE25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203BC0-50E0-43CC-8FEE-3AA090552140}" type="sibTrans" cxnId="{8F2F54BD-ACC1-47C6-97D7-516EE77FE25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5CB0CC-96C5-44C5-BB10-53F755984844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輪流 閱讀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8BDBA4-C12C-4904-8234-CC2A5B93C4B6}" type="parTrans" cxnId="{C545CA5D-1E01-45F4-82CA-A6E20E7F45E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948F43-88F2-43A1-9AE2-BB93297583F2}" type="sibTrans" cxnId="{C545CA5D-1E01-45F4-82CA-A6E20E7F45E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FEE233-63AE-4DB5-A04B-5E40DB2BA274}">
      <dgm:prSet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動動腦加分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E3D9B6-E948-4AB7-B359-164055EC4968}" type="parTrans" cxnId="{23DD2E36-8F39-4E0A-8885-3B225A38029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DED804-4E7D-4DB6-8765-A50BC928F8EB}" type="sibTrans" cxnId="{23DD2E36-8F39-4E0A-8885-3B225A38029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D63D91-2738-4C31-8630-8F20CECEBD11}" type="pres">
      <dgm:prSet presAssocID="{7AB4130D-C67B-4F76-8079-AAF424CAC6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B5E117B-88B1-4E20-A4C7-CFB44954D641}" type="pres">
      <dgm:prSet presAssocID="{1BD40D95-EE3B-434D-A1F3-94FC845D7124}" presName="hierRoot1" presStyleCnt="0"/>
      <dgm:spPr/>
    </dgm:pt>
    <dgm:pt modelId="{02528BEC-D833-4F84-800C-F3426C5008A8}" type="pres">
      <dgm:prSet presAssocID="{1BD40D95-EE3B-434D-A1F3-94FC845D7124}" presName="composite" presStyleCnt="0"/>
      <dgm:spPr/>
    </dgm:pt>
    <dgm:pt modelId="{CE9B73B2-0EBC-478C-95BC-658381976821}" type="pres">
      <dgm:prSet presAssocID="{1BD40D95-EE3B-434D-A1F3-94FC845D7124}" presName="background" presStyleLbl="node0" presStyleIdx="0" presStyleCnt="1"/>
      <dgm:spPr/>
    </dgm:pt>
    <dgm:pt modelId="{97BC73B2-8F19-4411-AEC2-396A650FE3BF}" type="pres">
      <dgm:prSet presAssocID="{1BD40D95-EE3B-434D-A1F3-94FC845D71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6DFD4E-434A-4D3F-B62B-380A3D56DC98}" type="pres">
      <dgm:prSet presAssocID="{1BD40D95-EE3B-434D-A1F3-94FC845D7124}" presName="hierChild2" presStyleCnt="0"/>
      <dgm:spPr/>
    </dgm:pt>
    <dgm:pt modelId="{0ED024AD-8779-4EB4-9759-4D54395E8C44}" type="pres">
      <dgm:prSet presAssocID="{FC0A7107-8B64-458D-A9F3-0F1163D7AC3C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CD476390-0B39-4513-A38E-30527974A48D}" type="pres">
      <dgm:prSet presAssocID="{0D034CCC-75FE-419D-937B-80CF40E51D4E}" presName="hierRoot2" presStyleCnt="0"/>
      <dgm:spPr/>
    </dgm:pt>
    <dgm:pt modelId="{B646B800-6B78-4EA3-8E1A-F5DBF2508D00}" type="pres">
      <dgm:prSet presAssocID="{0D034CCC-75FE-419D-937B-80CF40E51D4E}" presName="composite2" presStyleCnt="0"/>
      <dgm:spPr/>
    </dgm:pt>
    <dgm:pt modelId="{165A79B5-2497-46F0-9921-A8892DA4AAD7}" type="pres">
      <dgm:prSet presAssocID="{0D034CCC-75FE-419D-937B-80CF40E51D4E}" presName="background2" presStyleLbl="node2" presStyleIdx="0" presStyleCnt="2"/>
      <dgm:spPr/>
    </dgm:pt>
    <dgm:pt modelId="{C7F2AA11-6D99-4F49-9003-FF8E2E4C59AE}" type="pres">
      <dgm:prSet presAssocID="{0D034CCC-75FE-419D-937B-80CF40E51D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8133DD-A35B-4C8A-89A5-CA831A9ACE4A}" type="pres">
      <dgm:prSet presAssocID="{0D034CCC-75FE-419D-937B-80CF40E51D4E}" presName="hierChild3" presStyleCnt="0"/>
      <dgm:spPr/>
    </dgm:pt>
    <dgm:pt modelId="{5ABE3DF6-5BD0-4865-9A5D-83F456A94AE7}" type="pres">
      <dgm:prSet presAssocID="{B66B9849-EC7B-4C51-8947-5FD5475F3A49}" presName="Name17" presStyleLbl="parChTrans1D3" presStyleIdx="0" presStyleCnt="5"/>
      <dgm:spPr/>
      <dgm:t>
        <a:bodyPr/>
        <a:lstStyle/>
        <a:p>
          <a:endParaRPr lang="zh-TW" altLang="en-US"/>
        </a:p>
      </dgm:t>
    </dgm:pt>
    <dgm:pt modelId="{53FF94CC-7F05-42FC-93E7-00420B5F00EF}" type="pres">
      <dgm:prSet presAssocID="{351C6151-7365-4D80-BCEF-B3C1EC60C253}" presName="hierRoot3" presStyleCnt="0"/>
      <dgm:spPr/>
    </dgm:pt>
    <dgm:pt modelId="{E3706874-9FAD-43DF-9E2F-898668F51F96}" type="pres">
      <dgm:prSet presAssocID="{351C6151-7365-4D80-BCEF-B3C1EC60C253}" presName="composite3" presStyleCnt="0"/>
      <dgm:spPr/>
    </dgm:pt>
    <dgm:pt modelId="{20F5438C-5CF4-481A-B43B-AAFE28148C21}" type="pres">
      <dgm:prSet presAssocID="{351C6151-7365-4D80-BCEF-B3C1EC60C253}" presName="background3" presStyleLbl="node3" presStyleIdx="0" presStyleCnt="5"/>
      <dgm:spPr/>
    </dgm:pt>
    <dgm:pt modelId="{FFA99E4A-92D5-4497-88B7-9439F3A00BE2}" type="pres">
      <dgm:prSet presAssocID="{351C6151-7365-4D80-BCEF-B3C1EC60C25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9D5AD3-260A-42C0-9B38-BD8FC49E22E5}" type="pres">
      <dgm:prSet presAssocID="{351C6151-7365-4D80-BCEF-B3C1EC60C253}" presName="hierChild4" presStyleCnt="0"/>
      <dgm:spPr/>
    </dgm:pt>
    <dgm:pt modelId="{5773B849-2A67-4820-8AAD-A56AD4D0AC1A}" type="pres">
      <dgm:prSet presAssocID="{41DA9F93-5615-420A-8598-870EB1381A3A}" presName="Name23" presStyleLbl="parChTrans1D4" presStyleIdx="0" presStyleCnt="6"/>
      <dgm:spPr/>
      <dgm:t>
        <a:bodyPr/>
        <a:lstStyle/>
        <a:p>
          <a:endParaRPr lang="zh-TW" altLang="en-US"/>
        </a:p>
      </dgm:t>
    </dgm:pt>
    <dgm:pt modelId="{32AB86EC-1514-466F-A9C2-406303FA3A11}" type="pres">
      <dgm:prSet presAssocID="{2656D82C-561D-4607-9392-F0D3C2B15725}" presName="hierRoot4" presStyleCnt="0"/>
      <dgm:spPr/>
    </dgm:pt>
    <dgm:pt modelId="{CC479C46-DC0B-466D-B83E-AAE903842AAD}" type="pres">
      <dgm:prSet presAssocID="{2656D82C-561D-4607-9392-F0D3C2B15725}" presName="composite4" presStyleCnt="0"/>
      <dgm:spPr/>
    </dgm:pt>
    <dgm:pt modelId="{B1406F28-1B50-4A59-A264-F5F1C73D67A6}" type="pres">
      <dgm:prSet presAssocID="{2656D82C-561D-4607-9392-F0D3C2B15725}" presName="background4" presStyleLbl="node4" presStyleIdx="0" presStyleCnt="6"/>
      <dgm:spPr/>
    </dgm:pt>
    <dgm:pt modelId="{5ED54DB5-03DE-4BFD-A4CF-697AEEA5C27A}" type="pres">
      <dgm:prSet presAssocID="{2656D82C-561D-4607-9392-F0D3C2B15725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62D39F-3BC3-4A80-A354-0B3997EF824F}" type="pres">
      <dgm:prSet presAssocID="{2656D82C-561D-4607-9392-F0D3C2B15725}" presName="hierChild5" presStyleCnt="0"/>
      <dgm:spPr/>
    </dgm:pt>
    <dgm:pt modelId="{8B669543-0EE4-4007-A33F-B876ED9B15D4}" type="pres">
      <dgm:prSet presAssocID="{2B2DA221-D8FE-4CAE-8FA1-DD1D1B4AC4F1}" presName="Name23" presStyleLbl="parChTrans1D4" presStyleIdx="1" presStyleCnt="6"/>
      <dgm:spPr/>
      <dgm:t>
        <a:bodyPr/>
        <a:lstStyle/>
        <a:p>
          <a:endParaRPr lang="zh-TW" altLang="en-US"/>
        </a:p>
      </dgm:t>
    </dgm:pt>
    <dgm:pt modelId="{157BAAE7-CD68-443D-BCCB-8BAFC4118C95}" type="pres">
      <dgm:prSet presAssocID="{128F225F-A445-49D1-AC05-0D00E3FB773D}" presName="hierRoot4" presStyleCnt="0"/>
      <dgm:spPr/>
    </dgm:pt>
    <dgm:pt modelId="{777B03D2-9CC0-48B6-9E14-30E428DF8848}" type="pres">
      <dgm:prSet presAssocID="{128F225F-A445-49D1-AC05-0D00E3FB773D}" presName="composite4" presStyleCnt="0"/>
      <dgm:spPr/>
    </dgm:pt>
    <dgm:pt modelId="{4D1314DB-A815-4132-9334-244E590359EC}" type="pres">
      <dgm:prSet presAssocID="{128F225F-A445-49D1-AC05-0D00E3FB773D}" presName="background4" presStyleLbl="node4" presStyleIdx="1" presStyleCnt="6"/>
      <dgm:spPr/>
    </dgm:pt>
    <dgm:pt modelId="{1D3BAB03-553E-4C63-B18A-1EEBDDF570C3}" type="pres">
      <dgm:prSet presAssocID="{128F225F-A445-49D1-AC05-0D00E3FB773D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B27A24-D443-4072-A37F-879FDE2D9750}" type="pres">
      <dgm:prSet presAssocID="{128F225F-A445-49D1-AC05-0D00E3FB773D}" presName="hierChild5" presStyleCnt="0"/>
      <dgm:spPr/>
    </dgm:pt>
    <dgm:pt modelId="{436632BA-8352-45FA-981D-BA036580245C}" type="pres">
      <dgm:prSet presAssocID="{C1BFDD80-AAE2-4D95-9F51-4005DE3FA072}" presName="Name23" presStyleLbl="parChTrans1D4" presStyleIdx="2" presStyleCnt="6"/>
      <dgm:spPr/>
      <dgm:t>
        <a:bodyPr/>
        <a:lstStyle/>
        <a:p>
          <a:endParaRPr lang="zh-TW" altLang="en-US"/>
        </a:p>
      </dgm:t>
    </dgm:pt>
    <dgm:pt modelId="{BC1AC069-B2D2-4E05-8998-9A0CC41917A3}" type="pres">
      <dgm:prSet presAssocID="{C51802C7-B363-42FD-80E7-DA28EABD2F99}" presName="hierRoot4" presStyleCnt="0"/>
      <dgm:spPr/>
    </dgm:pt>
    <dgm:pt modelId="{7E034E2E-24D4-4459-A3C9-CFDE651023AC}" type="pres">
      <dgm:prSet presAssocID="{C51802C7-B363-42FD-80E7-DA28EABD2F99}" presName="composite4" presStyleCnt="0"/>
      <dgm:spPr/>
    </dgm:pt>
    <dgm:pt modelId="{CD60E37E-D890-491B-AEF7-3F162E14EF04}" type="pres">
      <dgm:prSet presAssocID="{C51802C7-B363-42FD-80E7-DA28EABD2F99}" presName="background4" presStyleLbl="node4" presStyleIdx="2" presStyleCnt="6"/>
      <dgm:spPr/>
    </dgm:pt>
    <dgm:pt modelId="{534411BF-0163-446E-BE39-2FD811B0FC09}" type="pres">
      <dgm:prSet presAssocID="{C51802C7-B363-42FD-80E7-DA28EABD2F99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0D1640-8A68-4B4C-974C-27A5A2D3D391}" type="pres">
      <dgm:prSet presAssocID="{C51802C7-B363-42FD-80E7-DA28EABD2F99}" presName="hierChild5" presStyleCnt="0"/>
      <dgm:spPr/>
    </dgm:pt>
    <dgm:pt modelId="{E7ECFBCD-C51F-4A3D-AE84-E03EAFAC38C0}" type="pres">
      <dgm:prSet presAssocID="{C6C01F6E-7091-4C77-A194-7C8A9ED6A77C}" presName="Name17" presStyleLbl="parChTrans1D3" presStyleIdx="1" presStyleCnt="5"/>
      <dgm:spPr/>
      <dgm:t>
        <a:bodyPr/>
        <a:lstStyle/>
        <a:p>
          <a:endParaRPr lang="zh-TW" altLang="en-US"/>
        </a:p>
      </dgm:t>
    </dgm:pt>
    <dgm:pt modelId="{FAABAEA9-DFD9-4F22-BBB2-F4F19DE929B8}" type="pres">
      <dgm:prSet presAssocID="{DB669C8F-2F4A-464D-AE7F-A60BA05762A6}" presName="hierRoot3" presStyleCnt="0"/>
      <dgm:spPr/>
    </dgm:pt>
    <dgm:pt modelId="{A7287073-23B8-4AA3-9CF1-932107C19CC8}" type="pres">
      <dgm:prSet presAssocID="{DB669C8F-2F4A-464D-AE7F-A60BA05762A6}" presName="composite3" presStyleCnt="0"/>
      <dgm:spPr/>
    </dgm:pt>
    <dgm:pt modelId="{E84382E0-7755-4EFE-84E8-14896E60C66B}" type="pres">
      <dgm:prSet presAssocID="{DB669C8F-2F4A-464D-AE7F-A60BA05762A6}" presName="background3" presStyleLbl="node3" presStyleIdx="1" presStyleCnt="5"/>
      <dgm:spPr/>
    </dgm:pt>
    <dgm:pt modelId="{6D1A5C09-C5C4-46C3-8C79-B67380F5D70C}" type="pres">
      <dgm:prSet presAssocID="{DB669C8F-2F4A-464D-AE7F-A60BA05762A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6E85E6-E70A-41CA-8080-BE961226669A}" type="pres">
      <dgm:prSet presAssocID="{DB669C8F-2F4A-464D-AE7F-A60BA05762A6}" presName="hierChild4" presStyleCnt="0"/>
      <dgm:spPr/>
    </dgm:pt>
    <dgm:pt modelId="{B2C6D85E-2F8E-4989-8908-71A362AA6197}" type="pres">
      <dgm:prSet presAssocID="{208BDBA4-C12C-4904-8234-CC2A5B93C4B6}" presName="Name23" presStyleLbl="parChTrans1D4" presStyleIdx="3" presStyleCnt="6"/>
      <dgm:spPr/>
      <dgm:t>
        <a:bodyPr/>
        <a:lstStyle/>
        <a:p>
          <a:endParaRPr lang="zh-TW" altLang="en-US"/>
        </a:p>
      </dgm:t>
    </dgm:pt>
    <dgm:pt modelId="{FAE21002-710C-4AFF-9ED6-4EE880E3E4CC}" type="pres">
      <dgm:prSet presAssocID="{425CB0CC-96C5-44C5-BB10-53F755984844}" presName="hierRoot4" presStyleCnt="0"/>
      <dgm:spPr/>
    </dgm:pt>
    <dgm:pt modelId="{4FE3C7AE-A4AC-463F-9827-282DC0507918}" type="pres">
      <dgm:prSet presAssocID="{425CB0CC-96C5-44C5-BB10-53F755984844}" presName="composite4" presStyleCnt="0"/>
      <dgm:spPr/>
    </dgm:pt>
    <dgm:pt modelId="{61D70439-22A3-4563-8B45-086D008BA1E9}" type="pres">
      <dgm:prSet presAssocID="{425CB0CC-96C5-44C5-BB10-53F755984844}" presName="background4" presStyleLbl="node4" presStyleIdx="3" presStyleCnt="6"/>
      <dgm:spPr/>
    </dgm:pt>
    <dgm:pt modelId="{7E8302C0-AEEA-4521-9E1D-4CF1BFBBA90D}" type="pres">
      <dgm:prSet presAssocID="{425CB0CC-96C5-44C5-BB10-53F755984844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41D01A-C144-4218-B64C-270ED622A234}" type="pres">
      <dgm:prSet presAssocID="{425CB0CC-96C5-44C5-BB10-53F755984844}" presName="hierChild5" presStyleCnt="0"/>
      <dgm:spPr/>
    </dgm:pt>
    <dgm:pt modelId="{B3FAE8D4-82DA-4E64-B340-4BF3A423F4E3}" type="pres">
      <dgm:prSet presAssocID="{44E3D9B6-E948-4AB7-B359-164055EC4968}" presName="Name23" presStyleLbl="parChTrans1D4" presStyleIdx="4" presStyleCnt="6"/>
      <dgm:spPr/>
      <dgm:t>
        <a:bodyPr/>
        <a:lstStyle/>
        <a:p>
          <a:endParaRPr lang="zh-TW" altLang="en-US"/>
        </a:p>
      </dgm:t>
    </dgm:pt>
    <dgm:pt modelId="{E5C40555-A8CB-46FA-8428-CAA7E1DC06FF}" type="pres">
      <dgm:prSet presAssocID="{3CFEE233-63AE-4DB5-A04B-5E40DB2BA274}" presName="hierRoot4" presStyleCnt="0"/>
      <dgm:spPr/>
    </dgm:pt>
    <dgm:pt modelId="{E1026B94-D5F4-406B-9B92-EA4743525626}" type="pres">
      <dgm:prSet presAssocID="{3CFEE233-63AE-4DB5-A04B-5E40DB2BA274}" presName="composite4" presStyleCnt="0"/>
      <dgm:spPr/>
    </dgm:pt>
    <dgm:pt modelId="{B30E9D00-C836-4B08-8BC5-FF480AEA5567}" type="pres">
      <dgm:prSet presAssocID="{3CFEE233-63AE-4DB5-A04B-5E40DB2BA274}" presName="background4" presStyleLbl="node4" presStyleIdx="4" presStyleCnt="6"/>
      <dgm:spPr/>
    </dgm:pt>
    <dgm:pt modelId="{9A55DD6D-1037-40F0-969D-840773642C65}" type="pres">
      <dgm:prSet presAssocID="{3CFEE233-63AE-4DB5-A04B-5E40DB2BA274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B2643C-157F-4132-AE00-A9CC077CD528}" type="pres">
      <dgm:prSet presAssocID="{3CFEE233-63AE-4DB5-A04B-5E40DB2BA274}" presName="hierChild5" presStyleCnt="0"/>
      <dgm:spPr/>
    </dgm:pt>
    <dgm:pt modelId="{DD3B2F09-0CB5-48A0-A602-A04E77317294}" type="pres">
      <dgm:prSet presAssocID="{66CFBD09-F537-46CE-A613-B34C69498804}" presName="Name17" presStyleLbl="parChTrans1D3" presStyleIdx="2" presStyleCnt="5"/>
      <dgm:spPr/>
      <dgm:t>
        <a:bodyPr/>
        <a:lstStyle/>
        <a:p>
          <a:endParaRPr lang="zh-TW" altLang="en-US"/>
        </a:p>
      </dgm:t>
    </dgm:pt>
    <dgm:pt modelId="{14E3FFA6-3389-492C-94B2-4B5895940D9F}" type="pres">
      <dgm:prSet presAssocID="{6757E8D5-72A2-4F0B-A4AE-159D7555039C}" presName="hierRoot3" presStyleCnt="0"/>
      <dgm:spPr/>
    </dgm:pt>
    <dgm:pt modelId="{42F7B587-6988-4387-96FC-0F983FE33339}" type="pres">
      <dgm:prSet presAssocID="{6757E8D5-72A2-4F0B-A4AE-159D7555039C}" presName="composite3" presStyleCnt="0"/>
      <dgm:spPr/>
    </dgm:pt>
    <dgm:pt modelId="{42100984-7472-4B92-BDD6-BA450A6A4A4B}" type="pres">
      <dgm:prSet presAssocID="{6757E8D5-72A2-4F0B-A4AE-159D7555039C}" presName="background3" presStyleLbl="node3" presStyleIdx="2" presStyleCnt="5"/>
      <dgm:spPr/>
    </dgm:pt>
    <dgm:pt modelId="{826646A6-83E3-4F41-9C77-60B1509CE4D3}" type="pres">
      <dgm:prSet presAssocID="{6757E8D5-72A2-4F0B-A4AE-159D7555039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876016-D052-44CB-A92B-AE0C7199C12E}" type="pres">
      <dgm:prSet presAssocID="{6757E8D5-72A2-4F0B-A4AE-159D7555039C}" presName="hierChild4" presStyleCnt="0"/>
      <dgm:spPr/>
    </dgm:pt>
    <dgm:pt modelId="{16FC4660-32FC-46BE-8B7D-D57E09A6870D}" type="pres">
      <dgm:prSet presAssocID="{ADE9B33D-72F0-413F-A2F6-B73119FD5E42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7FBAD14A-C530-49D6-B7F2-D722A87171F0}" type="pres">
      <dgm:prSet presAssocID="{BA08054B-2E11-4B88-B47D-CC36CA687C6A}" presName="hierRoot2" presStyleCnt="0"/>
      <dgm:spPr/>
    </dgm:pt>
    <dgm:pt modelId="{586E6ECD-2D2B-48B5-B36C-E1A70F2960FF}" type="pres">
      <dgm:prSet presAssocID="{BA08054B-2E11-4B88-B47D-CC36CA687C6A}" presName="composite2" presStyleCnt="0"/>
      <dgm:spPr/>
    </dgm:pt>
    <dgm:pt modelId="{4216660C-DD0E-408C-B477-5F9B6071045A}" type="pres">
      <dgm:prSet presAssocID="{BA08054B-2E11-4B88-B47D-CC36CA687C6A}" presName="background2" presStyleLbl="node2" presStyleIdx="1" presStyleCnt="2"/>
      <dgm:spPr/>
    </dgm:pt>
    <dgm:pt modelId="{FB94BF8D-118F-4A9F-BBAD-E0931FC6D57F}" type="pres">
      <dgm:prSet presAssocID="{BA08054B-2E11-4B88-B47D-CC36CA687C6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6357A7-9D1C-4294-8BE7-2BF82E681C8E}" type="pres">
      <dgm:prSet presAssocID="{BA08054B-2E11-4B88-B47D-CC36CA687C6A}" presName="hierChild3" presStyleCnt="0"/>
      <dgm:spPr/>
    </dgm:pt>
    <dgm:pt modelId="{857D3699-7744-46F4-926B-E29DD7B744D2}" type="pres">
      <dgm:prSet presAssocID="{98D7BEE7-92A2-4FF4-91C3-04BF23298A7E}" presName="Name17" presStyleLbl="parChTrans1D3" presStyleIdx="3" presStyleCnt="5"/>
      <dgm:spPr/>
      <dgm:t>
        <a:bodyPr/>
        <a:lstStyle/>
        <a:p>
          <a:endParaRPr lang="zh-TW" altLang="en-US"/>
        </a:p>
      </dgm:t>
    </dgm:pt>
    <dgm:pt modelId="{AA3B5FE7-7C1C-45FD-A588-4503303058E1}" type="pres">
      <dgm:prSet presAssocID="{9F5C1CEE-55B5-4A4D-BAAA-C896159D1D2C}" presName="hierRoot3" presStyleCnt="0"/>
      <dgm:spPr/>
    </dgm:pt>
    <dgm:pt modelId="{8A3F1277-2F63-4155-AA7C-09C2626A3DEA}" type="pres">
      <dgm:prSet presAssocID="{9F5C1CEE-55B5-4A4D-BAAA-C896159D1D2C}" presName="composite3" presStyleCnt="0"/>
      <dgm:spPr/>
    </dgm:pt>
    <dgm:pt modelId="{88C3E243-17A2-4350-B6FC-FFEE3A142B8C}" type="pres">
      <dgm:prSet presAssocID="{9F5C1CEE-55B5-4A4D-BAAA-C896159D1D2C}" presName="background3" presStyleLbl="node3" presStyleIdx="3" presStyleCnt="5"/>
      <dgm:spPr/>
    </dgm:pt>
    <dgm:pt modelId="{F0626001-43CF-4329-BAC8-10DD857E6E02}" type="pres">
      <dgm:prSet presAssocID="{9F5C1CEE-55B5-4A4D-BAAA-C896159D1D2C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792D54-6119-42AD-92AB-A2703DED201A}" type="pres">
      <dgm:prSet presAssocID="{9F5C1CEE-55B5-4A4D-BAAA-C896159D1D2C}" presName="hierChild4" presStyleCnt="0"/>
      <dgm:spPr/>
    </dgm:pt>
    <dgm:pt modelId="{23308819-5475-4B60-B6E5-921F44A980A2}" type="pres">
      <dgm:prSet presAssocID="{5AF0BB68-BC21-4BCC-9C6C-C614A4911FCE}" presName="Name23" presStyleLbl="parChTrans1D4" presStyleIdx="5" presStyleCnt="6"/>
      <dgm:spPr/>
      <dgm:t>
        <a:bodyPr/>
        <a:lstStyle/>
        <a:p>
          <a:endParaRPr lang="zh-TW" altLang="en-US"/>
        </a:p>
      </dgm:t>
    </dgm:pt>
    <dgm:pt modelId="{015861F5-748B-4AEF-A76F-8201C292A7E3}" type="pres">
      <dgm:prSet presAssocID="{307AA587-DF27-44F4-926F-371B247465EE}" presName="hierRoot4" presStyleCnt="0"/>
      <dgm:spPr/>
    </dgm:pt>
    <dgm:pt modelId="{71E8DE10-ECED-4C23-85E3-5DB08A3C146D}" type="pres">
      <dgm:prSet presAssocID="{307AA587-DF27-44F4-926F-371B247465EE}" presName="composite4" presStyleCnt="0"/>
      <dgm:spPr/>
    </dgm:pt>
    <dgm:pt modelId="{0D44436B-34F2-4EB6-9052-1F41283EE444}" type="pres">
      <dgm:prSet presAssocID="{307AA587-DF27-44F4-926F-371B247465EE}" presName="background4" presStyleLbl="node4" presStyleIdx="5" presStyleCnt="6"/>
      <dgm:spPr/>
    </dgm:pt>
    <dgm:pt modelId="{80CC9E49-1957-4698-A362-654D4CB5CDA2}" type="pres">
      <dgm:prSet presAssocID="{307AA587-DF27-44F4-926F-371B247465EE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172581-8635-4834-89CD-384874DD1803}" type="pres">
      <dgm:prSet presAssocID="{307AA587-DF27-44F4-926F-371B247465EE}" presName="hierChild5" presStyleCnt="0"/>
      <dgm:spPr/>
    </dgm:pt>
    <dgm:pt modelId="{FCF06F8B-06D7-4116-8662-9850C9671E85}" type="pres">
      <dgm:prSet presAssocID="{A0199668-6A1C-4B20-BF45-2FBDBEBE4233}" presName="Name17" presStyleLbl="parChTrans1D3" presStyleIdx="4" presStyleCnt="5"/>
      <dgm:spPr/>
      <dgm:t>
        <a:bodyPr/>
        <a:lstStyle/>
        <a:p>
          <a:endParaRPr lang="zh-TW" altLang="en-US"/>
        </a:p>
      </dgm:t>
    </dgm:pt>
    <dgm:pt modelId="{FE688F27-3E5B-4F74-9EE5-7406D751E9F5}" type="pres">
      <dgm:prSet presAssocID="{750D76D8-12CC-489B-9E70-015370202561}" presName="hierRoot3" presStyleCnt="0"/>
      <dgm:spPr/>
    </dgm:pt>
    <dgm:pt modelId="{00E0E567-6EFF-4881-8B72-F06B2D20FE4F}" type="pres">
      <dgm:prSet presAssocID="{750D76D8-12CC-489B-9E70-015370202561}" presName="composite3" presStyleCnt="0"/>
      <dgm:spPr/>
    </dgm:pt>
    <dgm:pt modelId="{C20E6B2E-700A-4208-8986-E8B6280156C6}" type="pres">
      <dgm:prSet presAssocID="{750D76D8-12CC-489B-9E70-015370202561}" presName="background3" presStyleLbl="node3" presStyleIdx="4" presStyleCnt="5"/>
      <dgm:spPr/>
    </dgm:pt>
    <dgm:pt modelId="{3463307E-D811-4599-A5B3-E2361D79579C}" type="pres">
      <dgm:prSet presAssocID="{750D76D8-12CC-489B-9E70-01537020256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1B0733-B7FA-427A-AB85-DC00F916E2AE}" type="pres">
      <dgm:prSet presAssocID="{750D76D8-12CC-489B-9E70-015370202561}" presName="hierChild4" presStyleCnt="0"/>
      <dgm:spPr/>
    </dgm:pt>
  </dgm:ptLst>
  <dgm:cxnLst>
    <dgm:cxn modelId="{C545CA5D-1E01-45F4-82CA-A6E20E7F45E1}" srcId="{DB669C8F-2F4A-464D-AE7F-A60BA05762A6}" destId="{425CB0CC-96C5-44C5-BB10-53F755984844}" srcOrd="0" destOrd="0" parTransId="{208BDBA4-C12C-4904-8234-CC2A5B93C4B6}" sibTransId="{BF948F43-88F2-43A1-9AE2-BB93297583F2}"/>
    <dgm:cxn modelId="{E6FCB1D9-6DA4-4E1C-AE09-9C2736947B37}" type="presOf" srcId="{DB669C8F-2F4A-464D-AE7F-A60BA05762A6}" destId="{6D1A5C09-C5C4-46C3-8C79-B67380F5D70C}" srcOrd="0" destOrd="0" presId="urn:microsoft.com/office/officeart/2005/8/layout/hierarchy1"/>
    <dgm:cxn modelId="{B97020EC-AF48-4869-9A2F-3A0BB959FE23}" type="presOf" srcId="{C6C01F6E-7091-4C77-A194-7C8A9ED6A77C}" destId="{E7ECFBCD-C51F-4A3D-AE84-E03EAFAC38C0}" srcOrd="0" destOrd="0" presId="urn:microsoft.com/office/officeart/2005/8/layout/hierarchy1"/>
    <dgm:cxn modelId="{2F85F5A4-3D56-426A-B3FC-F3931CE14B31}" type="presOf" srcId="{C51802C7-B363-42FD-80E7-DA28EABD2F99}" destId="{534411BF-0163-446E-BE39-2FD811B0FC09}" srcOrd="0" destOrd="0" presId="urn:microsoft.com/office/officeart/2005/8/layout/hierarchy1"/>
    <dgm:cxn modelId="{7B8B144F-3CEB-48A5-9223-80A235AFD229}" type="presOf" srcId="{98D7BEE7-92A2-4FF4-91C3-04BF23298A7E}" destId="{857D3699-7744-46F4-926B-E29DD7B744D2}" srcOrd="0" destOrd="0" presId="urn:microsoft.com/office/officeart/2005/8/layout/hierarchy1"/>
    <dgm:cxn modelId="{098FFAEC-A6ED-493E-817A-106FE8497F3B}" srcId="{7AB4130D-C67B-4F76-8079-AAF424CAC67F}" destId="{1BD40D95-EE3B-434D-A1F3-94FC845D7124}" srcOrd="0" destOrd="0" parTransId="{A3863EF4-2CE0-4221-924D-0CA66C355138}" sibTransId="{1A02C9C9-DB53-4948-8E8A-289A6BF7CA2E}"/>
    <dgm:cxn modelId="{FDDA8B20-E4EB-4DA8-8B77-52E35C5DC92C}" type="presOf" srcId="{1BD40D95-EE3B-434D-A1F3-94FC845D7124}" destId="{97BC73B2-8F19-4411-AEC2-396A650FE3BF}" srcOrd="0" destOrd="0" presId="urn:microsoft.com/office/officeart/2005/8/layout/hierarchy1"/>
    <dgm:cxn modelId="{3F629452-5F77-4B67-8436-C3031C789EE2}" srcId="{0D034CCC-75FE-419D-937B-80CF40E51D4E}" destId="{6757E8D5-72A2-4F0B-A4AE-159D7555039C}" srcOrd="2" destOrd="0" parTransId="{66CFBD09-F537-46CE-A613-B34C69498804}" sibTransId="{22DBC12E-A912-4852-9EFB-D78AFE14864C}"/>
    <dgm:cxn modelId="{833A234B-72D0-4A0C-AB2C-C360A6FB17CE}" srcId="{351C6151-7365-4D80-BCEF-B3C1EC60C253}" destId="{2656D82C-561D-4607-9392-F0D3C2B15725}" srcOrd="0" destOrd="0" parTransId="{41DA9F93-5615-420A-8598-870EB1381A3A}" sibTransId="{75077EA8-B5AD-446F-BAE4-AB30C4436AE7}"/>
    <dgm:cxn modelId="{2C5C303A-39BF-4A44-A470-F3771D0BAA8F}" type="presOf" srcId="{BA08054B-2E11-4B88-B47D-CC36CA687C6A}" destId="{FB94BF8D-118F-4A9F-BBAD-E0931FC6D57F}" srcOrd="0" destOrd="0" presId="urn:microsoft.com/office/officeart/2005/8/layout/hierarchy1"/>
    <dgm:cxn modelId="{F5D014E7-12DE-4484-9288-1AC5E75C35C6}" type="presOf" srcId="{2656D82C-561D-4607-9392-F0D3C2B15725}" destId="{5ED54DB5-03DE-4BFD-A4CF-697AEEA5C27A}" srcOrd="0" destOrd="0" presId="urn:microsoft.com/office/officeart/2005/8/layout/hierarchy1"/>
    <dgm:cxn modelId="{FAF10877-BE61-4700-916A-4138222707AC}" type="presOf" srcId="{41DA9F93-5615-420A-8598-870EB1381A3A}" destId="{5773B849-2A67-4820-8AAD-A56AD4D0AC1A}" srcOrd="0" destOrd="0" presId="urn:microsoft.com/office/officeart/2005/8/layout/hierarchy1"/>
    <dgm:cxn modelId="{28001676-0080-4743-92DC-31D3C3FF39EE}" type="presOf" srcId="{750D76D8-12CC-489B-9E70-015370202561}" destId="{3463307E-D811-4599-A5B3-E2361D79579C}" srcOrd="0" destOrd="0" presId="urn:microsoft.com/office/officeart/2005/8/layout/hierarchy1"/>
    <dgm:cxn modelId="{011A8E21-01D3-4C32-A82B-7C77D45C02EA}" type="presOf" srcId="{0D034CCC-75FE-419D-937B-80CF40E51D4E}" destId="{C7F2AA11-6D99-4F49-9003-FF8E2E4C59AE}" srcOrd="0" destOrd="0" presId="urn:microsoft.com/office/officeart/2005/8/layout/hierarchy1"/>
    <dgm:cxn modelId="{B8263145-7933-480E-9081-D1B32D72DEF4}" type="presOf" srcId="{208BDBA4-C12C-4904-8234-CC2A5B93C4B6}" destId="{B2C6D85E-2F8E-4989-8908-71A362AA6197}" srcOrd="0" destOrd="0" presId="urn:microsoft.com/office/officeart/2005/8/layout/hierarchy1"/>
    <dgm:cxn modelId="{8F40B031-3AD2-4E9C-867E-B76D63450ABD}" srcId="{351C6151-7365-4D80-BCEF-B3C1EC60C253}" destId="{C51802C7-B363-42FD-80E7-DA28EABD2F99}" srcOrd="2" destOrd="0" parTransId="{C1BFDD80-AAE2-4D95-9F51-4005DE3FA072}" sibTransId="{8C4CD320-F96B-445F-9496-7633441A198D}"/>
    <dgm:cxn modelId="{AE8B7038-D471-48EA-9EF0-1D5C0CF2074D}" type="presOf" srcId="{425CB0CC-96C5-44C5-BB10-53F755984844}" destId="{7E8302C0-AEEA-4521-9E1D-4CF1BFBBA90D}" srcOrd="0" destOrd="0" presId="urn:microsoft.com/office/officeart/2005/8/layout/hierarchy1"/>
    <dgm:cxn modelId="{5ABF5FBA-A2F9-43DD-9C34-61D77477C0EB}" srcId="{351C6151-7365-4D80-BCEF-B3C1EC60C253}" destId="{128F225F-A445-49D1-AC05-0D00E3FB773D}" srcOrd="1" destOrd="0" parTransId="{2B2DA221-D8FE-4CAE-8FA1-DD1D1B4AC4F1}" sibTransId="{8FFCE875-C827-46CC-ACF3-858596D88700}"/>
    <dgm:cxn modelId="{DA542CFA-616A-489D-92EA-F7BA5B328398}" type="presOf" srcId="{2B2DA221-D8FE-4CAE-8FA1-DD1D1B4AC4F1}" destId="{8B669543-0EE4-4007-A33F-B876ED9B15D4}" srcOrd="0" destOrd="0" presId="urn:microsoft.com/office/officeart/2005/8/layout/hierarchy1"/>
    <dgm:cxn modelId="{02F806FC-C261-46DA-B95C-910DAEA31383}" type="presOf" srcId="{351C6151-7365-4D80-BCEF-B3C1EC60C253}" destId="{FFA99E4A-92D5-4497-88B7-9439F3A00BE2}" srcOrd="0" destOrd="0" presId="urn:microsoft.com/office/officeart/2005/8/layout/hierarchy1"/>
    <dgm:cxn modelId="{C97BD75F-750C-46B2-ACDB-28A52AD2D1F6}" type="presOf" srcId="{C1BFDD80-AAE2-4D95-9F51-4005DE3FA072}" destId="{436632BA-8352-45FA-981D-BA036580245C}" srcOrd="0" destOrd="0" presId="urn:microsoft.com/office/officeart/2005/8/layout/hierarchy1"/>
    <dgm:cxn modelId="{EE09B4EC-F13D-4685-BC1E-D53C40A0A7A6}" type="presOf" srcId="{B66B9849-EC7B-4C51-8947-5FD5475F3A49}" destId="{5ABE3DF6-5BD0-4865-9A5D-83F456A94AE7}" srcOrd="0" destOrd="0" presId="urn:microsoft.com/office/officeart/2005/8/layout/hierarchy1"/>
    <dgm:cxn modelId="{0F116358-0F2D-4406-AA3A-E05630F72DC5}" type="presOf" srcId="{FC0A7107-8B64-458D-A9F3-0F1163D7AC3C}" destId="{0ED024AD-8779-4EB4-9759-4D54395E8C44}" srcOrd="0" destOrd="0" presId="urn:microsoft.com/office/officeart/2005/8/layout/hierarchy1"/>
    <dgm:cxn modelId="{0817ABAE-09B2-4DA1-B486-5FA590E3744C}" type="presOf" srcId="{A0199668-6A1C-4B20-BF45-2FBDBEBE4233}" destId="{FCF06F8B-06D7-4116-8662-9850C9671E85}" srcOrd="0" destOrd="0" presId="urn:microsoft.com/office/officeart/2005/8/layout/hierarchy1"/>
    <dgm:cxn modelId="{7222F0D4-BD9E-4DD6-8A6E-7BA67C38D7A5}" srcId="{1BD40D95-EE3B-434D-A1F3-94FC845D7124}" destId="{BA08054B-2E11-4B88-B47D-CC36CA687C6A}" srcOrd="1" destOrd="0" parTransId="{ADE9B33D-72F0-413F-A2F6-B73119FD5E42}" sibTransId="{E8C52DDB-48A2-4340-BCF9-64AA5150EFFF}"/>
    <dgm:cxn modelId="{DE35B04A-6A41-4BF6-A594-E17425B928B6}" type="presOf" srcId="{5AF0BB68-BC21-4BCC-9C6C-C614A4911FCE}" destId="{23308819-5475-4B60-B6E5-921F44A980A2}" srcOrd="0" destOrd="0" presId="urn:microsoft.com/office/officeart/2005/8/layout/hierarchy1"/>
    <dgm:cxn modelId="{ACBFF44F-B333-4D69-B156-3F792DA01824}" srcId="{0D034CCC-75FE-419D-937B-80CF40E51D4E}" destId="{351C6151-7365-4D80-BCEF-B3C1EC60C253}" srcOrd="0" destOrd="0" parTransId="{B66B9849-EC7B-4C51-8947-5FD5475F3A49}" sibTransId="{A6C451E7-AEA1-4632-96D5-EB5A71E7B458}"/>
    <dgm:cxn modelId="{8A884C72-2ED4-4BD1-B10E-4F24B6AF3F07}" type="presOf" srcId="{307AA587-DF27-44F4-926F-371B247465EE}" destId="{80CC9E49-1957-4698-A362-654D4CB5CDA2}" srcOrd="0" destOrd="0" presId="urn:microsoft.com/office/officeart/2005/8/layout/hierarchy1"/>
    <dgm:cxn modelId="{7281B14A-C5E1-4A74-BEB9-A90C2826195B}" type="presOf" srcId="{128F225F-A445-49D1-AC05-0D00E3FB773D}" destId="{1D3BAB03-553E-4C63-B18A-1EEBDDF570C3}" srcOrd="0" destOrd="0" presId="urn:microsoft.com/office/officeart/2005/8/layout/hierarchy1"/>
    <dgm:cxn modelId="{9CEAF4C1-A83A-4EB2-8B1A-640AA6357F11}" type="presOf" srcId="{66CFBD09-F537-46CE-A613-B34C69498804}" destId="{DD3B2F09-0CB5-48A0-A602-A04E77317294}" srcOrd="0" destOrd="0" presId="urn:microsoft.com/office/officeart/2005/8/layout/hierarchy1"/>
    <dgm:cxn modelId="{5C1DF0C3-41ED-4D67-B36A-2F1B319D4389}" type="presOf" srcId="{ADE9B33D-72F0-413F-A2F6-B73119FD5E42}" destId="{16FC4660-32FC-46BE-8B7D-D57E09A6870D}" srcOrd="0" destOrd="0" presId="urn:microsoft.com/office/officeart/2005/8/layout/hierarchy1"/>
    <dgm:cxn modelId="{70D88BCB-7095-4D4D-8EA1-17FEEE220E08}" type="presOf" srcId="{7AB4130D-C67B-4F76-8079-AAF424CAC67F}" destId="{B6D63D91-2738-4C31-8630-8F20CECEBD11}" srcOrd="0" destOrd="0" presId="urn:microsoft.com/office/officeart/2005/8/layout/hierarchy1"/>
    <dgm:cxn modelId="{7B352057-50D8-4CB3-AC19-45DACAE51671}" type="presOf" srcId="{44E3D9B6-E948-4AB7-B359-164055EC4968}" destId="{B3FAE8D4-82DA-4E64-B340-4BF3A423F4E3}" srcOrd="0" destOrd="0" presId="urn:microsoft.com/office/officeart/2005/8/layout/hierarchy1"/>
    <dgm:cxn modelId="{23DD2E36-8F39-4E0A-8885-3B225A380295}" srcId="{DB669C8F-2F4A-464D-AE7F-A60BA05762A6}" destId="{3CFEE233-63AE-4DB5-A04B-5E40DB2BA274}" srcOrd="1" destOrd="0" parTransId="{44E3D9B6-E948-4AB7-B359-164055EC4968}" sibTransId="{EADED804-4E7D-4DB6-8765-A50BC928F8EB}"/>
    <dgm:cxn modelId="{18EACB7A-443E-49E1-A695-33AC074DD90A}" srcId="{BA08054B-2E11-4B88-B47D-CC36CA687C6A}" destId="{9F5C1CEE-55B5-4A4D-BAAA-C896159D1D2C}" srcOrd="0" destOrd="0" parTransId="{98D7BEE7-92A2-4FF4-91C3-04BF23298A7E}" sibTransId="{94B53990-7272-44E8-899B-1365FBDB2E13}"/>
    <dgm:cxn modelId="{8F2F54BD-ACC1-47C6-97D7-516EE77FE25B}" srcId="{BA08054B-2E11-4B88-B47D-CC36CA687C6A}" destId="{750D76D8-12CC-489B-9E70-015370202561}" srcOrd="1" destOrd="0" parTransId="{A0199668-6A1C-4B20-BF45-2FBDBEBE4233}" sibTransId="{E1203BC0-50E0-43CC-8FEE-3AA090552140}"/>
    <dgm:cxn modelId="{2E2A22EC-070E-4E35-A0AD-8BA1E6CE82E9}" type="presOf" srcId="{9F5C1CEE-55B5-4A4D-BAAA-C896159D1D2C}" destId="{F0626001-43CF-4329-BAC8-10DD857E6E02}" srcOrd="0" destOrd="0" presId="urn:microsoft.com/office/officeart/2005/8/layout/hierarchy1"/>
    <dgm:cxn modelId="{512820AA-FEDF-4C1E-B3A1-B41C388FF60E}" srcId="{9F5C1CEE-55B5-4A4D-BAAA-C896159D1D2C}" destId="{307AA587-DF27-44F4-926F-371B247465EE}" srcOrd="0" destOrd="0" parTransId="{5AF0BB68-BC21-4BCC-9C6C-C614A4911FCE}" sibTransId="{17837117-FD22-4D2E-AAD9-3C9A13329AE7}"/>
    <dgm:cxn modelId="{C4A2BED4-13EF-461B-84FC-27FDFA0BBED4}" type="presOf" srcId="{3CFEE233-63AE-4DB5-A04B-5E40DB2BA274}" destId="{9A55DD6D-1037-40F0-969D-840773642C65}" srcOrd="0" destOrd="0" presId="urn:microsoft.com/office/officeart/2005/8/layout/hierarchy1"/>
    <dgm:cxn modelId="{C3D6228C-9C39-43A8-A0DE-73D25C547342}" srcId="{1BD40D95-EE3B-434D-A1F3-94FC845D7124}" destId="{0D034CCC-75FE-419D-937B-80CF40E51D4E}" srcOrd="0" destOrd="0" parTransId="{FC0A7107-8B64-458D-A9F3-0F1163D7AC3C}" sibTransId="{A06472D5-B60D-4EEE-AC42-83584DC97E38}"/>
    <dgm:cxn modelId="{B3BDC6B6-EB7E-4DD0-B15F-F620DFC795D2}" type="presOf" srcId="{6757E8D5-72A2-4F0B-A4AE-159D7555039C}" destId="{826646A6-83E3-4F41-9C77-60B1509CE4D3}" srcOrd="0" destOrd="0" presId="urn:microsoft.com/office/officeart/2005/8/layout/hierarchy1"/>
    <dgm:cxn modelId="{CCF8BEEB-59CD-4BC3-B6DF-9CC6D38A5B0C}" srcId="{0D034CCC-75FE-419D-937B-80CF40E51D4E}" destId="{DB669C8F-2F4A-464D-AE7F-A60BA05762A6}" srcOrd="1" destOrd="0" parTransId="{C6C01F6E-7091-4C77-A194-7C8A9ED6A77C}" sibTransId="{5FEAB77E-684C-4D33-A864-07BFD8C0A0EE}"/>
    <dgm:cxn modelId="{CB693458-81BC-4F9D-80C4-6813CE319AEF}" type="presParOf" srcId="{B6D63D91-2738-4C31-8630-8F20CECEBD11}" destId="{7B5E117B-88B1-4E20-A4C7-CFB44954D641}" srcOrd="0" destOrd="0" presId="urn:microsoft.com/office/officeart/2005/8/layout/hierarchy1"/>
    <dgm:cxn modelId="{8F819881-C2B1-4F1D-A4DC-2DA1FFC00D81}" type="presParOf" srcId="{7B5E117B-88B1-4E20-A4C7-CFB44954D641}" destId="{02528BEC-D833-4F84-800C-F3426C5008A8}" srcOrd="0" destOrd="0" presId="urn:microsoft.com/office/officeart/2005/8/layout/hierarchy1"/>
    <dgm:cxn modelId="{67658BFF-E4CC-419E-AB04-273C98D39183}" type="presParOf" srcId="{02528BEC-D833-4F84-800C-F3426C5008A8}" destId="{CE9B73B2-0EBC-478C-95BC-658381976821}" srcOrd="0" destOrd="0" presId="urn:microsoft.com/office/officeart/2005/8/layout/hierarchy1"/>
    <dgm:cxn modelId="{76F6E307-19B0-4CB8-8731-5CCC37AE7C18}" type="presParOf" srcId="{02528BEC-D833-4F84-800C-F3426C5008A8}" destId="{97BC73B2-8F19-4411-AEC2-396A650FE3BF}" srcOrd="1" destOrd="0" presId="urn:microsoft.com/office/officeart/2005/8/layout/hierarchy1"/>
    <dgm:cxn modelId="{B36C4D3A-0CA7-4BDF-A3D2-CB2890D534D7}" type="presParOf" srcId="{7B5E117B-88B1-4E20-A4C7-CFB44954D641}" destId="{9A6DFD4E-434A-4D3F-B62B-380A3D56DC98}" srcOrd="1" destOrd="0" presId="urn:microsoft.com/office/officeart/2005/8/layout/hierarchy1"/>
    <dgm:cxn modelId="{B9E42250-5FF3-4153-B7BE-4CE8B7967B99}" type="presParOf" srcId="{9A6DFD4E-434A-4D3F-B62B-380A3D56DC98}" destId="{0ED024AD-8779-4EB4-9759-4D54395E8C44}" srcOrd="0" destOrd="0" presId="urn:microsoft.com/office/officeart/2005/8/layout/hierarchy1"/>
    <dgm:cxn modelId="{CB090AA0-C018-4E80-8509-23A834EFC0A0}" type="presParOf" srcId="{9A6DFD4E-434A-4D3F-B62B-380A3D56DC98}" destId="{CD476390-0B39-4513-A38E-30527974A48D}" srcOrd="1" destOrd="0" presId="urn:microsoft.com/office/officeart/2005/8/layout/hierarchy1"/>
    <dgm:cxn modelId="{A8C0476E-94D5-455E-BF7D-6F0B240D47CB}" type="presParOf" srcId="{CD476390-0B39-4513-A38E-30527974A48D}" destId="{B646B800-6B78-4EA3-8E1A-F5DBF2508D00}" srcOrd="0" destOrd="0" presId="urn:microsoft.com/office/officeart/2005/8/layout/hierarchy1"/>
    <dgm:cxn modelId="{DA162F05-090B-4D31-AFC0-CF6E210DF461}" type="presParOf" srcId="{B646B800-6B78-4EA3-8E1A-F5DBF2508D00}" destId="{165A79B5-2497-46F0-9921-A8892DA4AAD7}" srcOrd="0" destOrd="0" presId="urn:microsoft.com/office/officeart/2005/8/layout/hierarchy1"/>
    <dgm:cxn modelId="{BCFDD7D7-4783-4739-9CC4-1ACC263DBCB3}" type="presParOf" srcId="{B646B800-6B78-4EA3-8E1A-F5DBF2508D00}" destId="{C7F2AA11-6D99-4F49-9003-FF8E2E4C59AE}" srcOrd="1" destOrd="0" presId="urn:microsoft.com/office/officeart/2005/8/layout/hierarchy1"/>
    <dgm:cxn modelId="{CB8B6505-2A1E-45AF-B364-3761D38D0A70}" type="presParOf" srcId="{CD476390-0B39-4513-A38E-30527974A48D}" destId="{9D8133DD-A35B-4C8A-89A5-CA831A9ACE4A}" srcOrd="1" destOrd="0" presId="urn:microsoft.com/office/officeart/2005/8/layout/hierarchy1"/>
    <dgm:cxn modelId="{0827870F-7C42-4E5F-8EA9-02E370B7EA45}" type="presParOf" srcId="{9D8133DD-A35B-4C8A-89A5-CA831A9ACE4A}" destId="{5ABE3DF6-5BD0-4865-9A5D-83F456A94AE7}" srcOrd="0" destOrd="0" presId="urn:microsoft.com/office/officeart/2005/8/layout/hierarchy1"/>
    <dgm:cxn modelId="{02325878-BAA1-400C-A09A-AE86E24144BA}" type="presParOf" srcId="{9D8133DD-A35B-4C8A-89A5-CA831A9ACE4A}" destId="{53FF94CC-7F05-42FC-93E7-00420B5F00EF}" srcOrd="1" destOrd="0" presId="urn:microsoft.com/office/officeart/2005/8/layout/hierarchy1"/>
    <dgm:cxn modelId="{481C621F-2C41-4993-9819-5F7F887C1E93}" type="presParOf" srcId="{53FF94CC-7F05-42FC-93E7-00420B5F00EF}" destId="{E3706874-9FAD-43DF-9E2F-898668F51F96}" srcOrd="0" destOrd="0" presId="urn:microsoft.com/office/officeart/2005/8/layout/hierarchy1"/>
    <dgm:cxn modelId="{84DEE004-5916-4EFC-B0E1-35EC882D4C07}" type="presParOf" srcId="{E3706874-9FAD-43DF-9E2F-898668F51F96}" destId="{20F5438C-5CF4-481A-B43B-AAFE28148C21}" srcOrd="0" destOrd="0" presId="urn:microsoft.com/office/officeart/2005/8/layout/hierarchy1"/>
    <dgm:cxn modelId="{1A98C5A7-459F-42CE-8AB4-E3822905C1F2}" type="presParOf" srcId="{E3706874-9FAD-43DF-9E2F-898668F51F96}" destId="{FFA99E4A-92D5-4497-88B7-9439F3A00BE2}" srcOrd="1" destOrd="0" presId="urn:microsoft.com/office/officeart/2005/8/layout/hierarchy1"/>
    <dgm:cxn modelId="{6EB62DCF-5BBC-4A9E-BE08-E9E1EEEF2CAD}" type="presParOf" srcId="{53FF94CC-7F05-42FC-93E7-00420B5F00EF}" destId="{EB9D5AD3-260A-42C0-9B38-BD8FC49E22E5}" srcOrd="1" destOrd="0" presId="urn:microsoft.com/office/officeart/2005/8/layout/hierarchy1"/>
    <dgm:cxn modelId="{3D4E7B0D-979B-4526-98E3-029AB23BD9C2}" type="presParOf" srcId="{EB9D5AD3-260A-42C0-9B38-BD8FC49E22E5}" destId="{5773B849-2A67-4820-8AAD-A56AD4D0AC1A}" srcOrd="0" destOrd="0" presId="urn:microsoft.com/office/officeart/2005/8/layout/hierarchy1"/>
    <dgm:cxn modelId="{865ED451-12F6-473D-BB2F-B47DE439418F}" type="presParOf" srcId="{EB9D5AD3-260A-42C0-9B38-BD8FC49E22E5}" destId="{32AB86EC-1514-466F-A9C2-406303FA3A11}" srcOrd="1" destOrd="0" presId="urn:microsoft.com/office/officeart/2005/8/layout/hierarchy1"/>
    <dgm:cxn modelId="{594658F7-E442-4647-A201-96AD9D0FA8B3}" type="presParOf" srcId="{32AB86EC-1514-466F-A9C2-406303FA3A11}" destId="{CC479C46-DC0B-466D-B83E-AAE903842AAD}" srcOrd="0" destOrd="0" presId="urn:microsoft.com/office/officeart/2005/8/layout/hierarchy1"/>
    <dgm:cxn modelId="{82AEA5F6-DF53-44D9-83FB-54E67D5A6D7E}" type="presParOf" srcId="{CC479C46-DC0B-466D-B83E-AAE903842AAD}" destId="{B1406F28-1B50-4A59-A264-F5F1C73D67A6}" srcOrd="0" destOrd="0" presId="urn:microsoft.com/office/officeart/2005/8/layout/hierarchy1"/>
    <dgm:cxn modelId="{C3C732EE-3DCE-4C1D-8C70-5F1609A52F4E}" type="presParOf" srcId="{CC479C46-DC0B-466D-B83E-AAE903842AAD}" destId="{5ED54DB5-03DE-4BFD-A4CF-697AEEA5C27A}" srcOrd="1" destOrd="0" presId="urn:microsoft.com/office/officeart/2005/8/layout/hierarchy1"/>
    <dgm:cxn modelId="{A39358C6-2FE4-418B-A7B5-12775CF8F955}" type="presParOf" srcId="{32AB86EC-1514-466F-A9C2-406303FA3A11}" destId="{E262D39F-3BC3-4A80-A354-0B3997EF824F}" srcOrd="1" destOrd="0" presId="urn:microsoft.com/office/officeart/2005/8/layout/hierarchy1"/>
    <dgm:cxn modelId="{551391FA-1C62-4ACE-891B-8F9A6032A1FD}" type="presParOf" srcId="{EB9D5AD3-260A-42C0-9B38-BD8FC49E22E5}" destId="{8B669543-0EE4-4007-A33F-B876ED9B15D4}" srcOrd="2" destOrd="0" presId="urn:microsoft.com/office/officeart/2005/8/layout/hierarchy1"/>
    <dgm:cxn modelId="{4B04DC29-899C-4D34-AB60-48B347C76FD8}" type="presParOf" srcId="{EB9D5AD3-260A-42C0-9B38-BD8FC49E22E5}" destId="{157BAAE7-CD68-443D-BCCB-8BAFC4118C95}" srcOrd="3" destOrd="0" presId="urn:microsoft.com/office/officeart/2005/8/layout/hierarchy1"/>
    <dgm:cxn modelId="{38A612E8-78D0-42FD-BFAE-03A80BF15F73}" type="presParOf" srcId="{157BAAE7-CD68-443D-BCCB-8BAFC4118C95}" destId="{777B03D2-9CC0-48B6-9E14-30E428DF8848}" srcOrd="0" destOrd="0" presId="urn:microsoft.com/office/officeart/2005/8/layout/hierarchy1"/>
    <dgm:cxn modelId="{D975AB6D-E94C-4589-8BD5-3A79CB16E4CA}" type="presParOf" srcId="{777B03D2-9CC0-48B6-9E14-30E428DF8848}" destId="{4D1314DB-A815-4132-9334-244E590359EC}" srcOrd="0" destOrd="0" presId="urn:microsoft.com/office/officeart/2005/8/layout/hierarchy1"/>
    <dgm:cxn modelId="{4F2ABF27-D3E5-4A6E-A228-4A81EA285AE1}" type="presParOf" srcId="{777B03D2-9CC0-48B6-9E14-30E428DF8848}" destId="{1D3BAB03-553E-4C63-B18A-1EEBDDF570C3}" srcOrd="1" destOrd="0" presId="urn:microsoft.com/office/officeart/2005/8/layout/hierarchy1"/>
    <dgm:cxn modelId="{221AD4D6-679E-48ED-8695-5915F64147C0}" type="presParOf" srcId="{157BAAE7-CD68-443D-BCCB-8BAFC4118C95}" destId="{50B27A24-D443-4072-A37F-879FDE2D9750}" srcOrd="1" destOrd="0" presId="urn:microsoft.com/office/officeart/2005/8/layout/hierarchy1"/>
    <dgm:cxn modelId="{ADAF3978-3E84-4B16-84CD-15F163984B6B}" type="presParOf" srcId="{EB9D5AD3-260A-42C0-9B38-BD8FC49E22E5}" destId="{436632BA-8352-45FA-981D-BA036580245C}" srcOrd="4" destOrd="0" presId="urn:microsoft.com/office/officeart/2005/8/layout/hierarchy1"/>
    <dgm:cxn modelId="{29F9BEBA-A8FF-4280-A6EC-AEBF27DB8B64}" type="presParOf" srcId="{EB9D5AD3-260A-42C0-9B38-BD8FC49E22E5}" destId="{BC1AC069-B2D2-4E05-8998-9A0CC41917A3}" srcOrd="5" destOrd="0" presId="urn:microsoft.com/office/officeart/2005/8/layout/hierarchy1"/>
    <dgm:cxn modelId="{DB208653-0DA7-4D04-BC2A-9AE616209D3F}" type="presParOf" srcId="{BC1AC069-B2D2-4E05-8998-9A0CC41917A3}" destId="{7E034E2E-24D4-4459-A3C9-CFDE651023AC}" srcOrd="0" destOrd="0" presId="urn:microsoft.com/office/officeart/2005/8/layout/hierarchy1"/>
    <dgm:cxn modelId="{2DF560E4-DB7F-47E6-BE73-C31CAA1B4086}" type="presParOf" srcId="{7E034E2E-24D4-4459-A3C9-CFDE651023AC}" destId="{CD60E37E-D890-491B-AEF7-3F162E14EF04}" srcOrd="0" destOrd="0" presId="urn:microsoft.com/office/officeart/2005/8/layout/hierarchy1"/>
    <dgm:cxn modelId="{B8204773-AAF3-4331-BFFF-F085840B5022}" type="presParOf" srcId="{7E034E2E-24D4-4459-A3C9-CFDE651023AC}" destId="{534411BF-0163-446E-BE39-2FD811B0FC09}" srcOrd="1" destOrd="0" presId="urn:microsoft.com/office/officeart/2005/8/layout/hierarchy1"/>
    <dgm:cxn modelId="{3981DEEC-F95D-4300-8BA0-EBC585178B15}" type="presParOf" srcId="{BC1AC069-B2D2-4E05-8998-9A0CC41917A3}" destId="{050D1640-8A68-4B4C-974C-27A5A2D3D391}" srcOrd="1" destOrd="0" presId="urn:microsoft.com/office/officeart/2005/8/layout/hierarchy1"/>
    <dgm:cxn modelId="{6AAA5CED-045D-42FA-9093-479A423F4661}" type="presParOf" srcId="{9D8133DD-A35B-4C8A-89A5-CA831A9ACE4A}" destId="{E7ECFBCD-C51F-4A3D-AE84-E03EAFAC38C0}" srcOrd="2" destOrd="0" presId="urn:microsoft.com/office/officeart/2005/8/layout/hierarchy1"/>
    <dgm:cxn modelId="{834FC764-A460-424B-B718-EB36EC14C778}" type="presParOf" srcId="{9D8133DD-A35B-4C8A-89A5-CA831A9ACE4A}" destId="{FAABAEA9-DFD9-4F22-BBB2-F4F19DE929B8}" srcOrd="3" destOrd="0" presId="urn:microsoft.com/office/officeart/2005/8/layout/hierarchy1"/>
    <dgm:cxn modelId="{3C649844-845E-49C9-A0E9-E6F9E40400D4}" type="presParOf" srcId="{FAABAEA9-DFD9-4F22-BBB2-F4F19DE929B8}" destId="{A7287073-23B8-4AA3-9CF1-932107C19CC8}" srcOrd="0" destOrd="0" presId="urn:microsoft.com/office/officeart/2005/8/layout/hierarchy1"/>
    <dgm:cxn modelId="{FCFCFD1A-7064-4C2A-9C4D-D1C9FD449838}" type="presParOf" srcId="{A7287073-23B8-4AA3-9CF1-932107C19CC8}" destId="{E84382E0-7755-4EFE-84E8-14896E60C66B}" srcOrd="0" destOrd="0" presId="urn:microsoft.com/office/officeart/2005/8/layout/hierarchy1"/>
    <dgm:cxn modelId="{94444706-07A1-41D6-BBE5-6A954060914E}" type="presParOf" srcId="{A7287073-23B8-4AA3-9CF1-932107C19CC8}" destId="{6D1A5C09-C5C4-46C3-8C79-B67380F5D70C}" srcOrd="1" destOrd="0" presId="urn:microsoft.com/office/officeart/2005/8/layout/hierarchy1"/>
    <dgm:cxn modelId="{F8B7398A-A011-4B49-A88B-381DAF51033E}" type="presParOf" srcId="{FAABAEA9-DFD9-4F22-BBB2-F4F19DE929B8}" destId="{8C6E85E6-E70A-41CA-8080-BE961226669A}" srcOrd="1" destOrd="0" presId="urn:microsoft.com/office/officeart/2005/8/layout/hierarchy1"/>
    <dgm:cxn modelId="{1FB73E23-B7A1-4BCB-A739-B245006721F1}" type="presParOf" srcId="{8C6E85E6-E70A-41CA-8080-BE961226669A}" destId="{B2C6D85E-2F8E-4989-8908-71A362AA6197}" srcOrd="0" destOrd="0" presId="urn:microsoft.com/office/officeart/2005/8/layout/hierarchy1"/>
    <dgm:cxn modelId="{A5B44524-8EE1-4B37-8626-0328481F8B2A}" type="presParOf" srcId="{8C6E85E6-E70A-41CA-8080-BE961226669A}" destId="{FAE21002-710C-4AFF-9ED6-4EE880E3E4CC}" srcOrd="1" destOrd="0" presId="urn:microsoft.com/office/officeart/2005/8/layout/hierarchy1"/>
    <dgm:cxn modelId="{1B13D2E3-8DBB-4700-993B-777AD530AFB2}" type="presParOf" srcId="{FAE21002-710C-4AFF-9ED6-4EE880E3E4CC}" destId="{4FE3C7AE-A4AC-463F-9827-282DC0507918}" srcOrd="0" destOrd="0" presId="urn:microsoft.com/office/officeart/2005/8/layout/hierarchy1"/>
    <dgm:cxn modelId="{AA589AD1-A417-4D46-B6D8-CCC3F8279B32}" type="presParOf" srcId="{4FE3C7AE-A4AC-463F-9827-282DC0507918}" destId="{61D70439-22A3-4563-8B45-086D008BA1E9}" srcOrd="0" destOrd="0" presId="urn:microsoft.com/office/officeart/2005/8/layout/hierarchy1"/>
    <dgm:cxn modelId="{1622EEC5-405F-425A-8BC9-03F2FDCBB5CD}" type="presParOf" srcId="{4FE3C7AE-A4AC-463F-9827-282DC0507918}" destId="{7E8302C0-AEEA-4521-9E1D-4CF1BFBBA90D}" srcOrd="1" destOrd="0" presId="urn:microsoft.com/office/officeart/2005/8/layout/hierarchy1"/>
    <dgm:cxn modelId="{4D1D62E5-54B1-4349-A691-63D7438D9FA2}" type="presParOf" srcId="{FAE21002-710C-4AFF-9ED6-4EE880E3E4CC}" destId="{E041D01A-C144-4218-B64C-270ED622A234}" srcOrd="1" destOrd="0" presId="urn:microsoft.com/office/officeart/2005/8/layout/hierarchy1"/>
    <dgm:cxn modelId="{5CB2F45E-B240-4C1C-92A0-16F72EC69092}" type="presParOf" srcId="{8C6E85E6-E70A-41CA-8080-BE961226669A}" destId="{B3FAE8D4-82DA-4E64-B340-4BF3A423F4E3}" srcOrd="2" destOrd="0" presId="urn:microsoft.com/office/officeart/2005/8/layout/hierarchy1"/>
    <dgm:cxn modelId="{A49B6D5B-A38D-4135-80EF-82D41955CCE3}" type="presParOf" srcId="{8C6E85E6-E70A-41CA-8080-BE961226669A}" destId="{E5C40555-A8CB-46FA-8428-CAA7E1DC06FF}" srcOrd="3" destOrd="0" presId="urn:microsoft.com/office/officeart/2005/8/layout/hierarchy1"/>
    <dgm:cxn modelId="{76821ED3-B2AA-42A0-BB63-BD5262955014}" type="presParOf" srcId="{E5C40555-A8CB-46FA-8428-CAA7E1DC06FF}" destId="{E1026B94-D5F4-406B-9B92-EA4743525626}" srcOrd="0" destOrd="0" presId="urn:microsoft.com/office/officeart/2005/8/layout/hierarchy1"/>
    <dgm:cxn modelId="{6BC9B6EB-ADD5-4ECD-A555-46563D75F965}" type="presParOf" srcId="{E1026B94-D5F4-406B-9B92-EA4743525626}" destId="{B30E9D00-C836-4B08-8BC5-FF480AEA5567}" srcOrd="0" destOrd="0" presId="urn:microsoft.com/office/officeart/2005/8/layout/hierarchy1"/>
    <dgm:cxn modelId="{FA1AAEAD-CDC4-4C68-AB2B-F34487E4DC62}" type="presParOf" srcId="{E1026B94-D5F4-406B-9B92-EA4743525626}" destId="{9A55DD6D-1037-40F0-969D-840773642C65}" srcOrd="1" destOrd="0" presId="urn:microsoft.com/office/officeart/2005/8/layout/hierarchy1"/>
    <dgm:cxn modelId="{361A0AA9-05A1-409C-9957-9A2CDE101585}" type="presParOf" srcId="{E5C40555-A8CB-46FA-8428-CAA7E1DC06FF}" destId="{C6B2643C-157F-4132-AE00-A9CC077CD528}" srcOrd="1" destOrd="0" presId="urn:microsoft.com/office/officeart/2005/8/layout/hierarchy1"/>
    <dgm:cxn modelId="{90704737-40E1-425B-A4C8-4B6E50A6BBA5}" type="presParOf" srcId="{9D8133DD-A35B-4C8A-89A5-CA831A9ACE4A}" destId="{DD3B2F09-0CB5-48A0-A602-A04E77317294}" srcOrd="4" destOrd="0" presId="urn:microsoft.com/office/officeart/2005/8/layout/hierarchy1"/>
    <dgm:cxn modelId="{354A5BB4-C7BC-4372-9376-AFD59984FF6E}" type="presParOf" srcId="{9D8133DD-A35B-4C8A-89A5-CA831A9ACE4A}" destId="{14E3FFA6-3389-492C-94B2-4B5895940D9F}" srcOrd="5" destOrd="0" presId="urn:microsoft.com/office/officeart/2005/8/layout/hierarchy1"/>
    <dgm:cxn modelId="{DDAF2977-C991-4B66-BEAA-409380B2CCE9}" type="presParOf" srcId="{14E3FFA6-3389-492C-94B2-4B5895940D9F}" destId="{42F7B587-6988-4387-96FC-0F983FE33339}" srcOrd="0" destOrd="0" presId="urn:microsoft.com/office/officeart/2005/8/layout/hierarchy1"/>
    <dgm:cxn modelId="{FC840184-FDDE-4E58-8D61-A0F4976DC418}" type="presParOf" srcId="{42F7B587-6988-4387-96FC-0F983FE33339}" destId="{42100984-7472-4B92-BDD6-BA450A6A4A4B}" srcOrd="0" destOrd="0" presId="urn:microsoft.com/office/officeart/2005/8/layout/hierarchy1"/>
    <dgm:cxn modelId="{83469C51-0FD1-4010-A7C3-259A5448AD4A}" type="presParOf" srcId="{42F7B587-6988-4387-96FC-0F983FE33339}" destId="{826646A6-83E3-4F41-9C77-60B1509CE4D3}" srcOrd="1" destOrd="0" presId="urn:microsoft.com/office/officeart/2005/8/layout/hierarchy1"/>
    <dgm:cxn modelId="{8EF4FBDB-6A4E-4D4A-A740-22BF0CC5C421}" type="presParOf" srcId="{14E3FFA6-3389-492C-94B2-4B5895940D9F}" destId="{3D876016-D052-44CB-A92B-AE0C7199C12E}" srcOrd="1" destOrd="0" presId="urn:microsoft.com/office/officeart/2005/8/layout/hierarchy1"/>
    <dgm:cxn modelId="{8871B440-507E-4D13-9AFA-5B6D46A11300}" type="presParOf" srcId="{9A6DFD4E-434A-4D3F-B62B-380A3D56DC98}" destId="{16FC4660-32FC-46BE-8B7D-D57E09A6870D}" srcOrd="2" destOrd="0" presId="urn:microsoft.com/office/officeart/2005/8/layout/hierarchy1"/>
    <dgm:cxn modelId="{DCD32D4E-719A-4888-88FA-CEE3CC1B08A0}" type="presParOf" srcId="{9A6DFD4E-434A-4D3F-B62B-380A3D56DC98}" destId="{7FBAD14A-C530-49D6-B7F2-D722A87171F0}" srcOrd="3" destOrd="0" presId="urn:microsoft.com/office/officeart/2005/8/layout/hierarchy1"/>
    <dgm:cxn modelId="{22EAEB8F-C143-49BA-BD27-8AB293DEBC20}" type="presParOf" srcId="{7FBAD14A-C530-49D6-B7F2-D722A87171F0}" destId="{586E6ECD-2D2B-48B5-B36C-E1A70F2960FF}" srcOrd="0" destOrd="0" presId="urn:microsoft.com/office/officeart/2005/8/layout/hierarchy1"/>
    <dgm:cxn modelId="{21C86E3F-9D7F-44D2-ADFC-990279D6A3FA}" type="presParOf" srcId="{586E6ECD-2D2B-48B5-B36C-E1A70F2960FF}" destId="{4216660C-DD0E-408C-B477-5F9B6071045A}" srcOrd="0" destOrd="0" presId="urn:microsoft.com/office/officeart/2005/8/layout/hierarchy1"/>
    <dgm:cxn modelId="{B75C7C55-003C-403B-B530-82426F403A29}" type="presParOf" srcId="{586E6ECD-2D2B-48B5-B36C-E1A70F2960FF}" destId="{FB94BF8D-118F-4A9F-BBAD-E0931FC6D57F}" srcOrd="1" destOrd="0" presId="urn:microsoft.com/office/officeart/2005/8/layout/hierarchy1"/>
    <dgm:cxn modelId="{333C23B5-64AB-45EF-BF28-1C21F46C221D}" type="presParOf" srcId="{7FBAD14A-C530-49D6-B7F2-D722A87171F0}" destId="{786357A7-9D1C-4294-8BE7-2BF82E681C8E}" srcOrd="1" destOrd="0" presId="urn:microsoft.com/office/officeart/2005/8/layout/hierarchy1"/>
    <dgm:cxn modelId="{4F9B2525-4F9C-4ED6-8465-E5151E908A60}" type="presParOf" srcId="{786357A7-9D1C-4294-8BE7-2BF82E681C8E}" destId="{857D3699-7744-46F4-926B-E29DD7B744D2}" srcOrd="0" destOrd="0" presId="urn:microsoft.com/office/officeart/2005/8/layout/hierarchy1"/>
    <dgm:cxn modelId="{A7757FBC-ACA2-4340-9F03-33553A854FFF}" type="presParOf" srcId="{786357A7-9D1C-4294-8BE7-2BF82E681C8E}" destId="{AA3B5FE7-7C1C-45FD-A588-4503303058E1}" srcOrd="1" destOrd="0" presId="urn:microsoft.com/office/officeart/2005/8/layout/hierarchy1"/>
    <dgm:cxn modelId="{FF547E5A-AC0A-4011-8D1B-A963DEAAF6CD}" type="presParOf" srcId="{AA3B5FE7-7C1C-45FD-A588-4503303058E1}" destId="{8A3F1277-2F63-4155-AA7C-09C2626A3DEA}" srcOrd="0" destOrd="0" presId="urn:microsoft.com/office/officeart/2005/8/layout/hierarchy1"/>
    <dgm:cxn modelId="{3B3C9461-E005-4FEA-95CF-F38379453D0E}" type="presParOf" srcId="{8A3F1277-2F63-4155-AA7C-09C2626A3DEA}" destId="{88C3E243-17A2-4350-B6FC-FFEE3A142B8C}" srcOrd="0" destOrd="0" presId="urn:microsoft.com/office/officeart/2005/8/layout/hierarchy1"/>
    <dgm:cxn modelId="{0182C421-4706-44FE-A94F-C47591F3E769}" type="presParOf" srcId="{8A3F1277-2F63-4155-AA7C-09C2626A3DEA}" destId="{F0626001-43CF-4329-BAC8-10DD857E6E02}" srcOrd="1" destOrd="0" presId="urn:microsoft.com/office/officeart/2005/8/layout/hierarchy1"/>
    <dgm:cxn modelId="{57885982-041F-406A-A736-362A49EA99CC}" type="presParOf" srcId="{AA3B5FE7-7C1C-45FD-A588-4503303058E1}" destId="{11792D54-6119-42AD-92AB-A2703DED201A}" srcOrd="1" destOrd="0" presId="urn:microsoft.com/office/officeart/2005/8/layout/hierarchy1"/>
    <dgm:cxn modelId="{35FF8D59-26FA-4DC9-85C3-2550D118A5F9}" type="presParOf" srcId="{11792D54-6119-42AD-92AB-A2703DED201A}" destId="{23308819-5475-4B60-B6E5-921F44A980A2}" srcOrd="0" destOrd="0" presId="urn:microsoft.com/office/officeart/2005/8/layout/hierarchy1"/>
    <dgm:cxn modelId="{E90C80A1-D156-4643-B756-9898EEBF33B0}" type="presParOf" srcId="{11792D54-6119-42AD-92AB-A2703DED201A}" destId="{015861F5-748B-4AEF-A76F-8201C292A7E3}" srcOrd="1" destOrd="0" presId="urn:microsoft.com/office/officeart/2005/8/layout/hierarchy1"/>
    <dgm:cxn modelId="{87B0ABE9-6E54-4786-B15B-C1791EED4A82}" type="presParOf" srcId="{015861F5-748B-4AEF-A76F-8201C292A7E3}" destId="{71E8DE10-ECED-4C23-85E3-5DB08A3C146D}" srcOrd="0" destOrd="0" presId="urn:microsoft.com/office/officeart/2005/8/layout/hierarchy1"/>
    <dgm:cxn modelId="{7C6E0DAF-643D-4EF1-AD86-E263DB1D4F30}" type="presParOf" srcId="{71E8DE10-ECED-4C23-85E3-5DB08A3C146D}" destId="{0D44436B-34F2-4EB6-9052-1F41283EE444}" srcOrd="0" destOrd="0" presId="urn:microsoft.com/office/officeart/2005/8/layout/hierarchy1"/>
    <dgm:cxn modelId="{420F6568-5743-44B7-A272-61E97335718C}" type="presParOf" srcId="{71E8DE10-ECED-4C23-85E3-5DB08A3C146D}" destId="{80CC9E49-1957-4698-A362-654D4CB5CDA2}" srcOrd="1" destOrd="0" presId="urn:microsoft.com/office/officeart/2005/8/layout/hierarchy1"/>
    <dgm:cxn modelId="{E157A2FF-C778-4B8F-8073-917AB22DA1D4}" type="presParOf" srcId="{015861F5-748B-4AEF-A76F-8201C292A7E3}" destId="{9D172581-8635-4834-89CD-384874DD1803}" srcOrd="1" destOrd="0" presId="urn:microsoft.com/office/officeart/2005/8/layout/hierarchy1"/>
    <dgm:cxn modelId="{91CBFF40-DB9B-45E1-BAB5-C3F921135778}" type="presParOf" srcId="{786357A7-9D1C-4294-8BE7-2BF82E681C8E}" destId="{FCF06F8B-06D7-4116-8662-9850C9671E85}" srcOrd="2" destOrd="0" presId="urn:microsoft.com/office/officeart/2005/8/layout/hierarchy1"/>
    <dgm:cxn modelId="{092C7424-60CE-4700-8B43-FB3197D7F829}" type="presParOf" srcId="{786357A7-9D1C-4294-8BE7-2BF82E681C8E}" destId="{FE688F27-3E5B-4F74-9EE5-7406D751E9F5}" srcOrd="3" destOrd="0" presId="urn:microsoft.com/office/officeart/2005/8/layout/hierarchy1"/>
    <dgm:cxn modelId="{DB1CF479-0711-4EC1-8166-3931AC4D3DDA}" type="presParOf" srcId="{FE688F27-3E5B-4F74-9EE5-7406D751E9F5}" destId="{00E0E567-6EFF-4881-8B72-F06B2D20FE4F}" srcOrd="0" destOrd="0" presId="urn:microsoft.com/office/officeart/2005/8/layout/hierarchy1"/>
    <dgm:cxn modelId="{66987AF5-15C2-4467-BA04-5FC01A1B94E1}" type="presParOf" srcId="{00E0E567-6EFF-4881-8B72-F06B2D20FE4F}" destId="{C20E6B2E-700A-4208-8986-E8B6280156C6}" srcOrd="0" destOrd="0" presId="urn:microsoft.com/office/officeart/2005/8/layout/hierarchy1"/>
    <dgm:cxn modelId="{27EDFC2F-7E81-446D-BB7E-D8180D8D78C1}" type="presParOf" srcId="{00E0E567-6EFF-4881-8B72-F06B2D20FE4F}" destId="{3463307E-D811-4599-A5B3-E2361D79579C}" srcOrd="1" destOrd="0" presId="urn:microsoft.com/office/officeart/2005/8/layout/hierarchy1"/>
    <dgm:cxn modelId="{A1CC0C33-A068-4232-95C8-33848A910C93}" type="presParOf" srcId="{FE688F27-3E5B-4F74-9EE5-7406D751E9F5}" destId="{9D1B0733-B7FA-427A-AB85-DC00F916E2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3DD45-9126-469A-90A9-5D0BD09E0183}" type="doc">
      <dgm:prSet loTypeId="urn:microsoft.com/office/officeart/2005/8/layout/hierarchy2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10476-2AE9-4A8C-B44D-A5408D6E9A41}">
      <dgm:prSet phldrT="[文字]"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評量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6D2B85-3198-4BA0-BDF4-B6DDCB0256E6}" type="parTrans" cxnId="{3F17C2D5-5C1C-4B21-8107-AAC3E795E126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715A71-342D-40ED-8A57-877C95318153}" type="sibTrans" cxnId="{3F17C2D5-5C1C-4B21-8107-AAC3E795E126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0264C2-189F-49FB-B759-EFAD3CE61F3E}">
      <dgm:prSet phldrT="[文字]"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DFA554-33A8-4FFD-A155-19F6C1737BA8}" type="parTrans" cxnId="{E66740D5-3096-4D1E-9E0D-AE4145F158EB}">
      <dgm:prSet custT="1"/>
      <dgm:spPr/>
      <dgm:t>
        <a:bodyPr/>
        <a:lstStyle/>
        <a:p>
          <a:endParaRPr lang="zh-TW" altLang="en-US" sz="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E465FE-2090-4C08-8856-C7B976F250E8}" type="sibTrans" cxnId="{E66740D5-3096-4D1E-9E0D-AE4145F158EB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85CD3E-0321-4FAD-988F-DD6C23E19226}">
      <dgm:prSet phldrT="[文字]"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段考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8CD0AF-BC27-4D58-AAB8-1EEE6BB06653}" type="parTrans" cxnId="{8FA46800-421F-4EC9-B76E-F26B4FA61487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D780F3-E1C1-45F6-9E96-28421212E1F7}" type="sibTrans" cxnId="{8FA46800-421F-4EC9-B76E-F26B4FA61487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4171C6-453E-449D-8180-C5D929C1C652}">
      <dgm:prSet phldrT="[文字]"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平常考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0370C4-73BE-4E20-9F73-05187491A767}" type="parTrans" cxnId="{F0F6A9E7-6500-4A53-B3F5-577896A6CB4A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547E66-5C2F-4F35-B180-C017DC5FA3BD}" type="sibTrans" cxnId="{F0F6A9E7-6500-4A53-B3F5-577896A6CB4A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787A01-0FE7-4297-9A36-C71CE3C2B1EC}">
      <dgm:prSet phldrT="[文字]"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平時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B655D2-AE7D-4AA1-90D1-A466DD2ED4E5}" type="parTrans" cxnId="{A45976D7-AA5C-46F0-8836-F03A6C2437BD}">
      <dgm:prSet custT="1"/>
      <dgm:spPr/>
      <dgm:t>
        <a:bodyPr/>
        <a:lstStyle/>
        <a:p>
          <a:endParaRPr lang="zh-TW" altLang="en-US" sz="8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7792BA-0A36-4BE5-91D0-BFDE422F1F74}" type="sibTrans" cxnId="{A45976D7-AA5C-46F0-8836-F03A6C2437BD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D83D23-B8C4-4BBB-B76C-D7DA2F39A830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課堂表現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83FAB0-4A5D-44EE-BF1F-916C32681E4F}" type="parTrans" cxnId="{1E9622F9-8822-4597-8433-596637F1D35F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3537FC-5069-416F-9C40-BAC8F824F2AE}" type="sibTrans" cxnId="{1E9622F9-8822-4597-8433-596637F1D35F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807B0B-28F5-4DDF-924A-6A316A1C4026}">
      <dgm:prSet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作業完成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0840D5-A705-4FC8-9B47-68595440F9DE}" type="parTrans" cxnId="{CF806EE6-A1C7-4694-84A5-770C60F5E966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EAD2D1-7807-40B7-BA08-FA1E2ADE9F5A}" type="sibTrans" cxnId="{CF806EE6-A1C7-4694-84A5-770C60F5E966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3911BD-718E-4069-8EC6-23A75B3E2052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隨堂考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053CA6-A651-417E-A600-B9110C9E6ADE}" type="parTrans" cxnId="{96C4D6A5-E397-46B0-8585-E71FD4A7F59C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2D2BAF-05BD-4844-94A7-8BD9CD3A8070}" type="sibTrans" cxnId="{96C4D6A5-E397-46B0-8585-E71FD4A7F59C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703D8D-D260-4799-B437-93F40E99744F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團體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EE3007-E01C-4E29-AB41-3AF88B24D6C7}" type="parTrans" cxnId="{1B8C3136-E547-45A8-ADBC-267BD14F0AA0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6C6E68-D48F-4C9A-ADB8-8566AFE0F925}" type="sibTrans" cxnId="{1B8C3136-E547-45A8-ADBC-267BD14F0AA0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9185C8-D5DC-45C6-82DF-EF87DD4D9121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B2A6BB-B6D0-4085-B9DB-4D0F5785D7DD}" type="parTrans" cxnId="{4CBABD1F-9385-4D24-A9EA-370BAE783191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AB38D4-6907-43B9-86C7-C6ADE8E6EF89}" type="sibTrans" cxnId="{4CBABD1F-9385-4D24-A9EA-370BAE783191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B4B29D-B8A8-4E2E-B801-068819F4FD12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紙筆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130D9D-5AF1-479E-AA55-A46C529A08C0}" type="parTrans" cxnId="{FCB7A555-BB7B-43CA-B0A7-0AB503379275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E6F5BD-3484-4B19-A2DB-9D4C3AF16581}" type="sibTrans" cxnId="{FCB7A555-BB7B-43CA-B0A7-0AB503379275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D354E7-A162-4F93-8483-DE2DD7709DF2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口語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39B2C5-854C-452B-B767-CD5486504F76}" type="parTrans" cxnId="{CBF95C22-357F-4617-B852-61305BE98ABA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770968-5D9C-4F7B-BA29-8C7F785E743C}" type="sibTrans" cxnId="{CBF95C22-357F-4617-B852-61305BE98ABA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A3E35-C4CD-4816-A864-E2F01B0690A8}">
      <dgm:prSet custT="1"/>
      <dgm:spPr/>
      <dgm:t>
        <a:bodyPr/>
        <a:lstStyle/>
        <a:p>
          <a:r>
            <a:rPr lang="zh-TW" altLang="en-US" sz="44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882DA6-0923-4A7D-AE50-5262DEC74387}" type="parTrans" cxnId="{DFCB709F-5EE6-426C-8AA4-8F33B6E42FC2}">
      <dgm:prSet custT="1"/>
      <dgm:spPr/>
      <dgm:t>
        <a:bodyPr/>
        <a:lstStyle/>
        <a:p>
          <a:endParaRPr lang="zh-TW" altLang="en-US" sz="7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0FCFF0-1D0B-472A-8359-B6619420C632}" type="sibTrans" cxnId="{DFCB709F-5EE6-426C-8AA4-8F33B6E42FC2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5806AC-821C-4327-A76D-D836DDE3F64B}" type="pres">
      <dgm:prSet presAssocID="{F5A3DD45-9126-469A-90A9-5D0BD09E01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7023DA-DF6E-4ACE-8141-026CB59E27CE}" type="pres">
      <dgm:prSet presAssocID="{14610476-2AE9-4A8C-B44D-A5408D6E9A41}" presName="root1" presStyleCnt="0"/>
      <dgm:spPr/>
      <dgm:t>
        <a:bodyPr/>
        <a:lstStyle/>
        <a:p>
          <a:endParaRPr lang="zh-TW" altLang="en-US"/>
        </a:p>
      </dgm:t>
    </dgm:pt>
    <dgm:pt modelId="{862DF6A0-6D9F-48F0-A85C-25A891B68701}" type="pres">
      <dgm:prSet presAssocID="{14610476-2AE9-4A8C-B44D-A5408D6E9A41}" presName="LevelOneTextNode" presStyleLbl="node0" presStyleIdx="0" presStyleCnt="1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C8FDA2-16AD-41ED-9CCF-40186BB2689A}" type="pres">
      <dgm:prSet presAssocID="{14610476-2AE9-4A8C-B44D-A5408D6E9A41}" presName="level2hierChild" presStyleCnt="0"/>
      <dgm:spPr/>
      <dgm:t>
        <a:bodyPr/>
        <a:lstStyle/>
        <a:p>
          <a:endParaRPr lang="zh-TW" altLang="en-US"/>
        </a:p>
      </dgm:t>
    </dgm:pt>
    <dgm:pt modelId="{3B615B2A-6C50-4AD9-AC55-8856CD566116}" type="pres">
      <dgm:prSet presAssocID="{4BDFA554-33A8-4FFD-A155-19F6C1737BA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AE720920-1708-410D-87AF-078FF7170710}" type="pres">
      <dgm:prSet presAssocID="{4BDFA554-33A8-4FFD-A155-19F6C1737BA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F9D8653-156A-464C-912C-F303EA03B476}" type="pres">
      <dgm:prSet presAssocID="{A90264C2-189F-49FB-B759-EFAD3CE61F3E}" presName="root2" presStyleCnt="0"/>
      <dgm:spPr/>
      <dgm:t>
        <a:bodyPr/>
        <a:lstStyle/>
        <a:p>
          <a:endParaRPr lang="zh-TW" altLang="en-US"/>
        </a:p>
      </dgm:t>
    </dgm:pt>
    <dgm:pt modelId="{75E5643B-F768-44C6-9756-A3D7963C0233}" type="pres">
      <dgm:prSet presAssocID="{A90264C2-189F-49FB-B759-EFAD3CE61F3E}" presName="LevelTwoTextNode" presStyleLbl="node2" presStyleIdx="0" presStyleCnt="2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9D38D0-E003-445A-92B1-96B3D7AA2AC8}" type="pres">
      <dgm:prSet presAssocID="{A90264C2-189F-49FB-B759-EFAD3CE61F3E}" presName="level3hierChild" presStyleCnt="0"/>
      <dgm:spPr/>
      <dgm:t>
        <a:bodyPr/>
        <a:lstStyle/>
        <a:p>
          <a:endParaRPr lang="zh-TW" altLang="en-US"/>
        </a:p>
      </dgm:t>
    </dgm:pt>
    <dgm:pt modelId="{3EDCCAA7-377B-4FF5-8B11-AF0B62CDFD27}" type="pres">
      <dgm:prSet presAssocID="{058CD0AF-BC27-4D58-AAB8-1EEE6BB06653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C3B08B78-C103-4AE3-97AA-58B03F569791}" type="pres">
      <dgm:prSet presAssocID="{058CD0AF-BC27-4D58-AAB8-1EEE6BB06653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C93B1141-420B-4655-880D-79531ACD9558}" type="pres">
      <dgm:prSet presAssocID="{3A85CD3E-0321-4FAD-988F-DD6C23E19226}" presName="root2" presStyleCnt="0"/>
      <dgm:spPr/>
      <dgm:t>
        <a:bodyPr/>
        <a:lstStyle/>
        <a:p>
          <a:endParaRPr lang="zh-TW" altLang="en-US"/>
        </a:p>
      </dgm:t>
    </dgm:pt>
    <dgm:pt modelId="{60F5CFC7-0D6D-49E0-87E0-6F64E6B2BCC7}" type="pres">
      <dgm:prSet presAssocID="{3A85CD3E-0321-4FAD-988F-DD6C23E19226}" presName="LevelTwoTextNode" presStyleLbl="node3" presStyleIdx="0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2C35C3F-EE2E-4F09-BEDD-65AD09558404}" type="pres">
      <dgm:prSet presAssocID="{3A85CD3E-0321-4FAD-988F-DD6C23E19226}" presName="level3hierChild" presStyleCnt="0"/>
      <dgm:spPr/>
      <dgm:t>
        <a:bodyPr/>
        <a:lstStyle/>
        <a:p>
          <a:endParaRPr lang="zh-TW" altLang="en-US"/>
        </a:p>
      </dgm:t>
    </dgm:pt>
    <dgm:pt modelId="{94BA3B97-8E81-4BEE-A815-21E3AC0B75A9}" type="pres">
      <dgm:prSet presAssocID="{710370C4-73BE-4E20-9F73-05187491A767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31DF0B5D-E725-4D0C-B26C-7D005C6FD9C8}" type="pres">
      <dgm:prSet presAssocID="{710370C4-73BE-4E20-9F73-05187491A767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BB5453EB-7084-4E46-B5B1-32A1F6A5B516}" type="pres">
      <dgm:prSet presAssocID="{A34171C6-453E-449D-8180-C5D929C1C652}" presName="root2" presStyleCnt="0"/>
      <dgm:spPr/>
      <dgm:t>
        <a:bodyPr/>
        <a:lstStyle/>
        <a:p>
          <a:endParaRPr lang="zh-TW" altLang="en-US"/>
        </a:p>
      </dgm:t>
    </dgm:pt>
    <dgm:pt modelId="{5691E07A-02E8-4BBF-BCB3-1B32376E3BCD}" type="pres">
      <dgm:prSet presAssocID="{A34171C6-453E-449D-8180-C5D929C1C652}" presName="LevelTwoTextNode" presStyleLbl="node3" presStyleIdx="1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D11941-3DBD-417B-AF85-E5665E1A04BA}" type="pres">
      <dgm:prSet presAssocID="{A34171C6-453E-449D-8180-C5D929C1C652}" presName="level3hierChild" presStyleCnt="0"/>
      <dgm:spPr/>
      <dgm:t>
        <a:bodyPr/>
        <a:lstStyle/>
        <a:p>
          <a:endParaRPr lang="zh-TW" altLang="en-US"/>
        </a:p>
      </dgm:t>
    </dgm:pt>
    <dgm:pt modelId="{174AE9A5-B963-4F17-90FD-BFC4FCA51D4D}" type="pres">
      <dgm:prSet presAssocID="{43053CA6-A651-417E-A600-B9110C9E6ADE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B364AEB0-6C42-48FA-B726-82C2B483746D}" type="pres">
      <dgm:prSet presAssocID="{43053CA6-A651-417E-A600-B9110C9E6ADE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EE46D760-F285-4564-A2A5-12229D2B9609}" type="pres">
      <dgm:prSet presAssocID="{5A3911BD-718E-4069-8EC6-23A75B3E2052}" presName="root2" presStyleCnt="0"/>
      <dgm:spPr/>
      <dgm:t>
        <a:bodyPr/>
        <a:lstStyle/>
        <a:p>
          <a:endParaRPr lang="zh-TW" altLang="en-US"/>
        </a:p>
      </dgm:t>
    </dgm:pt>
    <dgm:pt modelId="{F8301E1D-144D-43F9-B49A-0FD48ED65AA4}" type="pres">
      <dgm:prSet presAssocID="{5A3911BD-718E-4069-8EC6-23A75B3E2052}" presName="LevelTwoTextNode" presStyleLbl="node3" presStyleIdx="2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87456F-B9AE-4D43-8D63-80582335F74F}" type="pres">
      <dgm:prSet presAssocID="{5A3911BD-718E-4069-8EC6-23A75B3E2052}" presName="level3hierChild" presStyleCnt="0"/>
      <dgm:spPr/>
      <dgm:t>
        <a:bodyPr/>
        <a:lstStyle/>
        <a:p>
          <a:endParaRPr lang="zh-TW" altLang="en-US"/>
        </a:p>
      </dgm:t>
    </dgm:pt>
    <dgm:pt modelId="{0FF39AE3-D3FA-4799-AAF5-9093F674AFB1}" type="pres">
      <dgm:prSet presAssocID="{CC130D9D-5AF1-479E-AA55-A46C529A08C0}" presName="conn2-1" presStyleLbl="parChTrans1D4" presStyleIdx="0" presStyleCnt="5"/>
      <dgm:spPr/>
      <dgm:t>
        <a:bodyPr/>
        <a:lstStyle/>
        <a:p>
          <a:endParaRPr lang="zh-TW" altLang="en-US"/>
        </a:p>
      </dgm:t>
    </dgm:pt>
    <dgm:pt modelId="{A8FE5BDB-C67D-4868-A4BB-122F4A256F7E}" type="pres">
      <dgm:prSet presAssocID="{CC130D9D-5AF1-479E-AA55-A46C529A08C0}" presName="connTx" presStyleLbl="parChTrans1D4" presStyleIdx="0" presStyleCnt="5"/>
      <dgm:spPr/>
      <dgm:t>
        <a:bodyPr/>
        <a:lstStyle/>
        <a:p>
          <a:endParaRPr lang="zh-TW" altLang="en-US"/>
        </a:p>
      </dgm:t>
    </dgm:pt>
    <dgm:pt modelId="{52E17498-61AE-4C59-A00E-2C76C3795D31}" type="pres">
      <dgm:prSet presAssocID="{2AB4B29D-B8A8-4E2E-B801-068819F4FD12}" presName="root2" presStyleCnt="0"/>
      <dgm:spPr/>
      <dgm:t>
        <a:bodyPr/>
        <a:lstStyle/>
        <a:p>
          <a:endParaRPr lang="zh-TW" altLang="en-US"/>
        </a:p>
      </dgm:t>
    </dgm:pt>
    <dgm:pt modelId="{11EB1F7A-6EC9-4357-AA88-94AEAF852D21}" type="pres">
      <dgm:prSet presAssocID="{2AB4B29D-B8A8-4E2E-B801-068819F4FD12}" presName="LevelTwoTextNode" presStyleLbl="node4" presStyleIdx="0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111208-C7E6-4824-9A08-A430F7B4295D}" type="pres">
      <dgm:prSet presAssocID="{2AB4B29D-B8A8-4E2E-B801-068819F4FD12}" presName="level3hierChild" presStyleCnt="0"/>
      <dgm:spPr/>
      <dgm:t>
        <a:bodyPr/>
        <a:lstStyle/>
        <a:p>
          <a:endParaRPr lang="zh-TW" altLang="en-US"/>
        </a:p>
      </dgm:t>
    </dgm:pt>
    <dgm:pt modelId="{87526501-E753-4C00-BE28-46D60DADB67C}" type="pres">
      <dgm:prSet presAssocID="{5B39B2C5-854C-452B-B767-CD5486504F76}" presName="conn2-1" presStyleLbl="parChTrans1D4" presStyleIdx="1" presStyleCnt="5"/>
      <dgm:spPr/>
      <dgm:t>
        <a:bodyPr/>
        <a:lstStyle/>
        <a:p>
          <a:endParaRPr lang="zh-TW" altLang="en-US"/>
        </a:p>
      </dgm:t>
    </dgm:pt>
    <dgm:pt modelId="{F5872B3F-A881-4B81-8C5D-3463957C44C2}" type="pres">
      <dgm:prSet presAssocID="{5B39B2C5-854C-452B-B767-CD5486504F76}" presName="connTx" presStyleLbl="parChTrans1D4" presStyleIdx="1" presStyleCnt="5"/>
      <dgm:spPr/>
      <dgm:t>
        <a:bodyPr/>
        <a:lstStyle/>
        <a:p>
          <a:endParaRPr lang="zh-TW" altLang="en-US"/>
        </a:p>
      </dgm:t>
    </dgm:pt>
    <dgm:pt modelId="{5711AA36-94AB-4B5F-902F-B4F1921547B2}" type="pres">
      <dgm:prSet presAssocID="{0BD354E7-A162-4F93-8483-DE2DD7709DF2}" presName="root2" presStyleCnt="0"/>
      <dgm:spPr/>
      <dgm:t>
        <a:bodyPr/>
        <a:lstStyle/>
        <a:p>
          <a:endParaRPr lang="zh-TW" altLang="en-US"/>
        </a:p>
      </dgm:t>
    </dgm:pt>
    <dgm:pt modelId="{B7724A41-6641-4EB9-A3AE-7CAF61B224D9}" type="pres">
      <dgm:prSet presAssocID="{0BD354E7-A162-4F93-8483-DE2DD7709DF2}" presName="LevelTwoTextNode" presStyleLbl="node4" presStyleIdx="1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763A52-C6C8-4A1A-9151-41BA55B99B59}" type="pres">
      <dgm:prSet presAssocID="{0BD354E7-A162-4F93-8483-DE2DD7709DF2}" presName="level3hierChild" presStyleCnt="0"/>
      <dgm:spPr/>
      <dgm:t>
        <a:bodyPr/>
        <a:lstStyle/>
        <a:p>
          <a:endParaRPr lang="zh-TW" altLang="en-US"/>
        </a:p>
      </dgm:t>
    </dgm:pt>
    <dgm:pt modelId="{54DD5723-C2CB-4102-9F1C-99C2856D0571}" type="pres">
      <dgm:prSet presAssocID="{D4882DA6-0923-4A7D-AE50-5262DEC74387}" presName="conn2-1" presStyleLbl="parChTrans1D4" presStyleIdx="2" presStyleCnt="5"/>
      <dgm:spPr/>
      <dgm:t>
        <a:bodyPr/>
        <a:lstStyle/>
        <a:p>
          <a:endParaRPr lang="zh-TW" altLang="en-US"/>
        </a:p>
      </dgm:t>
    </dgm:pt>
    <dgm:pt modelId="{8DAAF4C9-5B2B-4823-B5C7-90C64073084F}" type="pres">
      <dgm:prSet presAssocID="{D4882DA6-0923-4A7D-AE50-5262DEC74387}" presName="connTx" presStyleLbl="parChTrans1D4" presStyleIdx="2" presStyleCnt="5"/>
      <dgm:spPr/>
      <dgm:t>
        <a:bodyPr/>
        <a:lstStyle/>
        <a:p>
          <a:endParaRPr lang="zh-TW" altLang="en-US"/>
        </a:p>
      </dgm:t>
    </dgm:pt>
    <dgm:pt modelId="{402B5196-8F19-4D9D-8D73-A837129CDC8B}" type="pres">
      <dgm:prSet presAssocID="{BD8A3E35-C4CD-4816-A864-E2F01B0690A8}" presName="root2" presStyleCnt="0"/>
      <dgm:spPr/>
      <dgm:t>
        <a:bodyPr/>
        <a:lstStyle/>
        <a:p>
          <a:endParaRPr lang="zh-TW" altLang="en-US"/>
        </a:p>
      </dgm:t>
    </dgm:pt>
    <dgm:pt modelId="{EA1CA5C0-D21A-49F9-9BFF-D912A04D40BF}" type="pres">
      <dgm:prSet presAssocID="{BD8A3E35-C4CD-4816-A864-E2F01B0690A8}" presName="LevelTwoTextNode" presStyleLbl="node4" presStyleIdx="2" presStyleCnt="5" custScaleX="1559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28C30E-5F8F-47C4-AD3B-4F2182DFDEA4}" type="pres">
      <dgm:prSet presAssocID="{BD8A3E35-C4CD-4816-A864-E2F01B0690A8}" presName="level3hierChild" presStyleCnt="0"/>
      <dgm:spPr/>
      <dgm:t>
        <a:bodyPr/>
        <a:lstStyle/>
        <a:p>
          <a:endParaRPr lang="zh-TW" altLang="en-US"/>
        </a:p>
      </dgm:t>
    </dgm:pt>
    <dgm:pt modelId="{B57B9BE0-D03E-4A50-B66E-B7F9349BC6F0}" type="pres">
      <dgm:prSet presAssocID="{13B655D2-AE7D-4AA1-90D1-A466DD2ED4E5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B032DCC6-F433-43F8-910F-D4DE61B554B4}" type="pres">
      <dgm:prSet presAssocID="{13B655D2-AE7D-4AA1-90D1-A466DD2ED4E5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4BE0608-E5DA-455B-B795-137126DF9806}" type="pres">
      <dgm:prSet presAssocID="{93787A01-0FE7-4297-9A36-C71CE3C2B1EC}" presName="root2" presStyleCnt="0"/>
      <dgm:spPr/>
      <dgm:t>
        <a:bodyPr/>
        <a:lstStyle/>
        <a:p>
          <a:endParaRPr lang="zh-TW" altLang="en-US"/>
        </a:p>
      </dgm:t>
    </dgm:pt>
    <dgm:pt modelId="{164DC4F7-2BEB-4BAF-A153-17A7D9BD0F52}" type="pres">
      <dgm:prSet presAssocID="{93787A01-0FE7-4297-9A36-C71CE3C2B1EC}" presName="LevelTwoTextNode" presStyleLbl="node2" presStyleIdx="1" presStyleCnt="2" custScaleX="155954" custLinFactNeighborX="-709" custLinFactNeighborY="-517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542D60-B159-47A8-B3EA-4066CED2303E}" type="pres">
      <dgm:prSet presAssocID="{93787A01-0FE7-4297-9A36-C71CE3C2B1EC}" presName="level3hierChild" presStyleCnt="0"/>
      <dgm:spPr/>
      <dgm:t>
        <a:bodyPr/>
        <a:lstStyle/>
        <a:p>
          <a:endParaRPr lang="zh-TW" altLang="en-US"/>
        </a:p>
      </dgm:t>
    </dgm:pt>
    <dgm:pt modelId="{C8828529-3792-4544-A395-4BA15D39F4A5}" type="pres">
      <dgm:prSet presAssocID="{C383FAB0-4A5D-44EE-BF1F-916C32681E4F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CC718CED-66D9-4AA2-94EE-1867A2A83FE8}" type="pres">
      <dgm:prSet presAssocID="{C383FAB0-4A5D-44EE-BF1F-916C32681E4F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FB570661-2943-4B1E-A2FC-6336C4537862}" type="pres">
      <dgm:prSet presAssocID="{01D83D23-B8C4-4BBB-B76C-D7DA2F39A830}" presName="root2" presStyleCnt="0"/>
      <dgm:spPr/>
      <dgm:t>
        <a:bodyPr/>
        <a:lstStyle/>
        <a:p>
          <a:endParaRPr lang="zh-TW" altLang="en-US"/>
        </a:p>
      </dgm:t>
    </dgm:pt>
    <dgm:pt modelId="{70598359-2191-4DEB-87A9-C78F351AD197}" type="pres">
      <dgm:prSet presAssocID="{01D83D23-B8C4-4BBB-B76C-D7DA2F39A830}" presName="LevelTwoTextNode" presStyleLbl="node3" presStyleIdx="3" presStyleCnt="5" custScaleX="155954" custLinFactNeighborX="1064" custLinFactNeighborY="-475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87D274-AE47-45AD-BE41-2D2258BC50CE}" type="pres">
      <dgm:prSet presAssocID="{01D83D23-B8C4-4BBB-B76C-D7DA2F39A830}" presName="level3hierChild" presStyleCnt="0"/>
      <dgm:spPr/>
      <dgm:t>
        <a:bodyPr/>
        <a:lstStyle/>
        <a:p>
          <a:endParaRPr lang="zh-TW" altLang="en-US"/>
        </a:p>
      </dgm:t>
    </dgm:pt>
    <dgm:pt modelId="{663995BB-DC29-4BF2-8FF0-D4F421AA79AD}" type="pres">
      <dgm:prSet presAssocID="{64EE3007-E01C-4E29-AB41-3AF88B24D6C7}" presName="conn2-1" presStyleLbl="parChTrans1D4" presStyleIdx="3" presStyleCnt="5"/>
      <dgm:spPr/>
      <dgm:t>
        <a:bodyPr/>
        <a:lstStyle/>
        <a:p>
          <a:endParaRPr lang="zh-TW" altLang="en-US"/>
        </a:p>
      </dgm:t>
    </dgm:pt>
    <dgm:pt modelId="{5FADA640-98E7-4E3E-AA35-7A629E48A6AA}" type="pres">
      <dgm:prSet presAssocID="{64EE3007-E01C-4E29-AB41-3AF88B24D6C7}" presName="connTx" presStyleLbl="parChTrans1D4" presStyleIdx="3" presStyleCnt="5"/>
      <dgm:spPr/>
      <dgm:t>
        <a:bodyPr/>
        <a:lstStyle/>
        <a:p>
          <a:endParaRPr lang="zh-TW" altLang="en-US"/>
        </a:p>
      </dgm:t>
    </dgm:pt>
    <dgm:pt modelId="{F26D3BFB-2786-457F-A44B-A30E3642571E}" type="pres">
      <dgm:prSet presAssocID="{30703D8D-D260-4799-B437-93F40E99744F}" presName="root2" presStyleCnt="0"/>
      <dgm:spPr/>
      <dgm:t>
        <a:bodyPr/>
        <a:lstStyle/>
        <a:p>
          <a:endParaRPr lang="zh-TW" altLang="en-US"/>
        </a:p>
      </dgm:t>
    </dgm:pt>
    <dgm:pt modelId="{8BF8F697-0C90-4BA7-A563-3C0355F8F236}" type="pres">
      <dgm:prSet presAssocID="{30703D8D-D260-4799-B437-93F40E99744F}" presName="LevelTwoTextNode" presStyleLbl="node4" presStyleIdx="3" presStyleCnt="5" custScaleX="155954" custLinFactNeighborX="1" custLinFactNeighborY="269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37686F-7AF5-476C-B161-4205AA0C0019}" type="pres">
      <dgm:prSet presAssocID="{30703D8D-D260-4799-B437-93F40E99744F}" presName="level3hierChild" presStyleCnt="0"/>
      <dgm:spPr/>
      <dgm:t>
        <a:bodyPr/>
        <a:lstStyle/>
        <a:p>
          <a:endParaRPr lang="zh-TW" altLang="en-US"/>
        </a:p>
      </dgm:t>
    </dgm:pt>
    <dgm:pt modelId="{973C1869-BB23-42F1-8DBC-ABA067B8149F}" type="pres">
      <dgm:prSet presAssocID="{63B2A6BB-B6D0-4085-B9DB-4D0F5785D7DD}" presName="conn2-1" presStyleLbl="parChTrans1D4" presStyleIdx="4" presStyleCnt="5"/>
      <dgm:spPr/>
      <dgm:t>
        <a:bodyPr/>
        <a:lstStyle/>
        <a:p>
          <a:endParaRPr lang="zh-TW" altLang="en-US"/>
        </a:p>
      </dgm:t>
    </dgm:pt>
    <dgm:pt modelId="{C45DFA70-66DE-4793-8D85-9295E838365A}" type="pres">
      <dgm:prSet presAssocID="{63B2A6BB-B6D0-4085-B9DB-4D0F5785D7DD}" presName="connTx" presStyleLbl="parChTrans1D4" presStyleIdx="4" presStyleCnt="5"/>
      <dgm:spPr/>
      <dgm:t>
        <a:bodyPr/>
        <a:lstStyle/>
        <a:p>
          <a:endParaRPr lang="zh-TW" altLang="en-US"/>
        </a:p>
      </dgm:t>
    </dgm:pt>
    <dgm:pt modelId="{283E8676-79C7-4666-8726-37CCBED3519F}" type="pres">
      <dgm:prSet presAssocID="{E89185C8-D5DC-45C6-82DF-EF87DD4D9121}" presName="root2" presStyleCnt="0"/>
      <dgm:spPr/>
      <dgm:t>
        <a:bodyPr/>
        <a:lstStyle/>
        <a:p>
          <a:endParaRPr lang="zh-TW" altLang="en-US"/>
        </a:p>
      </dgm:t>
    </dgm:pt>
    <dgm:pt modelId="{FA24E500-332B-4C32-B56E-1FA3DDB65DD8}" type="pres">
      <dgm:prSet presAssocID="{E89185C8-D5DC-45C6-82DF-EF87DD4D9121}" presName="LevelTwoTextNode" presStyleLbl="node4" presStyleIdx="4" presStyleCnt="5" custScaleX="155954" custLinFactNeighborX="-355" custLinFactNeighborY="248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8332AD-AEB7-4D52-B4CC-358E3DC4C0AE}" type="pres">
      <dgm:prSet presAssocID="{E89185C8-D5DC-45C6-82DF-EF87DD4D9121}" presName="level3hierChild" presStyleCnt="0"/>
      <dgm:spPr/>
      <dgm:t>
        <a:bodyPr/>
        <a:lstStyle/>
        <a:p>
          <a:endParaRPr lang="zh-TW" altLang="en-US"/>
        </a:p>
      </dgm:t>
    </dgm:pt>
    <dgm:pt modelId="{BA7A0E1A-E259-451E-B32E-8D71CEBA3E28}" type="pres">
      <dgm:prSet presAssocID="{E60840D5-A705-4FC8-9B47-68595440F9DE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26A243CA-6E25-47C0-98C3-372B00727140}" type="pres">
      <dgm:prSet presAssocID="{E60840D5-A705-4FC8-9B47-68595440F9DE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052E718A-49E5-438F-8D5D-170E31677242}" type="pres">
      <dgm:prSet presAssocID="{12807B0B-28F5-4DDF-924A-6A316A1C4026}" presName="root2" presStyleCnt="0"/>
      <dgm:spPr/>
      <dgm:t>
        <a:bodyPr/>
        <a:lstStyle/>
        <a:p>
          <a:endParaRPr lang="zh-TW" altLang="en-US"/>
        </a:p>
      </dgm:t>
    </dgm:pt>
    <dgm:pt modelId="{4634357C-4408-42B2-97E3-665E258D014C}" type="pres">
      <dgm:prSet presAssocID="{12807B0B-28F5-4DDF-924A-6A316A1C4026}" presName="LevelTwoTextNode" presStyleLbl="node3" presStyleIdx="4" presStyleCnt="5" custScaleX="155954" custLinFactNeighborX="1064" custLinFactNeighborY="-411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D7CFC6-322D-40CC-A198-E0332B08D4A4}" type="pres">
      <dgm:prSet presAssocID="{12807B0B-28F5-4DDF-924A-6A316A1C4026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4D06901D-A57C-499B-AF06-545C4211B80D}" type="presOf" srcId="{D4882DA6-0923-4A7D-AE50-5262DEC74387}" destId="{8DAAF4C9-5B2B-4823-B5C7-90C64073084F}" srcOrd="1" destOrd="0" presId="urn:microsoft.com/office/officeart/2005/8/layout/hierarchy2"/>
    <dgm:cxn modelId="{8696CA09-4392-40DC-86CE-EAB41BEB22EB}" type="presOf" srcId="{4BDFA554-33A8-4FFD-A155-19F6C1737BA8}" destId="{3B615B2A-6C50-4AD9-AC55-8856CD566116}" srcOrd="0" destOrd="0" presId="urn:microsoft.com/office/officeart/2005/8/layout/hierarchy2"/>
    <dgm:cxn modelId="{4CBABD1F-9385-4D24-A9EA-370BAE783191}" srcId="{01D83D23-B8C4-4BBB-B76C-D7DA2F39A830}" destId="{E89185C8-D5DC-45C6-82DF-EF87DD4D9121}" srcOrd="1" destOrd="0" parTransId="{63B2A6BB-B6D0-4085-B9DB-4D0F5785D7DD}" sibTransId="{9BAB38D4-6907-43B9-86C7-C6ADE8E6EF89}"/>
    <dgm:cxn modelId="{CF806EE6-A1C7-4694-84A5-770C60F5E966}" srcId="{93787A01-0FE7-4297-9A36-C71CE3C2B1EC}" destId="{12807B0B-28F5-4DDF-924A-6A316A1C4026}" srcOrd="1" destOrd="0" parTransId="{E60840D5-A705-4FC8-9B47-68595440F9DE}" sibTransId="{7FEAD2D1-7807-40B7-BA08-FA1E2ADE9F5A}"/>
    <dgm:cxn modelId="{3680A645-8AEC-4540-AEEB-E3645F43CDD1}" type="presOf" srcId="{C383FAB0-4A5D-44EE-BF1F-916C32681E4F}" destId="{CC718CED-66D9-4AA2-94EE-1867A2A83FE8}" srcOrd="1" destOrd="0" presId="urn:microsoft.com/office/officeart/2005/8/layout/hierarchy2"/>
    <dgm:cxn modelId="{9F69AF67-0838-4ACB-8202-DA64995B6531}" type="presOf" srcId="{CC130D9D-5AF1-479E-AA55-A46C529A08C0}" destId="{0FF39AE3-D3FA-4799-AAF5-9093F674AFB1}" srcOrd="0" destOrd="0" presId="urn:microsoft.com/office/officeart/2005/8/layout/hierarchy2"/>
    <dgm:cxn modelId="{E34A8F89-5C10-4B88-A4C3-33010827B03B}" type="presOf" srcId="{13B655D2-AE7D-4AA1-90D1-A466DD2ED4E5}" destId="{B032DCC6-F433-43F8-910F-D4DE61B554B4}" srcOrd="1" destOrd="0" presId="urn:microsoft.com/office/officeart/2005/8/layout/hierarchy2"/>
    <dgm:cxn modelId="{7AAC7DC2-9C4A-4A15-8549-1D38A6C9669F}" type="presOf" srcId="{D4882DA6-0923-4A7D-AE50-5262DEC74387}" destId="{54DD5723-C2CB-4102-9F1C-99C2856D0571}" srcOrd="0" destOrd="0" presId="urn:microsoft.com/office/officeart/2005/8/layout/hierarchy2"/>
    <dgm:cxn modelId="{CBF95C22-357F-4617-B852-61305BE98ABA}" srcId="{5A3911BD-718E-4069-8EC6-23A75B3E2052}" destId="{0BD354E7-A162-4F93-8483-DE2DD7709DF2}" srcOrd="1" destOrd="0" parTransId="{5B39B2C5-854C-452B-B767-CD5486504F76}" sibTransId="{C8770968-5D9C-4F7B-BA29-8C7F785E743C}"/>
    <dgm:cxn modelId="{B93EF284-2FD6-4880-8FB8-B6FF2A496941}" type="presOf" srcId="{BD8A3E35-C4CD-4816-A864-E2F01B0690A8}" destId="{EA1CA5C0-D21A-49F9-9BFF-D912A04D40BF}" srcOrd="0" destOrd="0" presId="urn:microsoft.com/office/officeart/2005/8/layout/hierarchy2"/>
    <dgm:cxn modelId="{1AAC1350-5089-453D-87D5-04CCD2D2ED80}" type="presOf" srcId="{2AB4B29D-B8A8-4E2E-B801-068819F4FD12}" destId="{11EB1F7A-6EC9-4357-AA88-94AEAF852D21}" srcOrd="0" destOrd="0" presId="urn:microsoft.com/office/officeart/2005/8/layout/hierarchy2"/>
    <dgm:cxn modelId="{EF8F6A3A-2AC3-4639-B7E2-1A515B819752}" type="presOf" srcId="{E60840D5-A705-4FC8-9B47-68595440F9DE}" destId="{BA7A0E1A-E259-451E-B32E-8D71CEBA3E28}" srcOrd="0" destOrd="0" presId="urn:microsoft.com/office/officeart/2005/8/layout/hierarchy2"/>
    <dgm:cxn modelId="{E39F1023-2BCA-4088-9C80-3442333379A9}" type="presOf" srcId="{93787A01-0FE7-4297-9A36-C71CE3C2B1EC}" destId="{164DC4F7-2BEB-4BAF-A153-17A7D9BD0F52}" srcOrd="0" destOrd="0" presId="urn:microsoft.com/office/officeart/2005/8/layout/hierarchy2"/>
    <dgm:cxn modelId="{E595C32F-9334-4875-8094-685DCA6A3B18}" type="presOf" srcId="{12807B0B-28F5-4DDF-924A-6A316A1C4026}" destId="{4634357C-4408-42B2-97E3-665E258D014C}" srcOrd="0" destOrd="0" presId="urn:microsoft.com/office/officeart/2005/8/layout/hierarchy2"/>
    <dgm:cxn modelId="{F0F6A9E7-6500-4A53-B3F5-577896A6CB4A}" srcId="{A90264C2-189F-49FB-B759-EFAD3CE61F3E}" destId="{A34171C6-453E-449D-8180-C5D929C1C652}" srcOrd="1" destOrd="0" parTransId="{710370C4-73BE-4E20-9F73-05187491A767}" sibTransId="{9A547E66-5C2F-4F35-B180-C017DC5FA3BD}"/>
    <dgm:cxn modelId="{DEE9478C-2A96-4AB8-834E-2DFA9D0AFAAF}" type="presOf" srcId="{E89185C8-D5DC-45C6-82DF-EF87DD4D9121}" destId="{FA24E500-332B-4C32-B56E-1FA3DDB65DD8}" srcOrd="0" destOrd="0" presId="urn:microsoft.com/office/officeart/2005/8/layout/hierarchy2"/>
    <dgm:cxn modelId="{8FA46800-421F-4EC9-B76E-F26B4FA61487}" srcId="{A90264C2-189F-49FB-B759-EFAD3CE61F3E}" destId="{3A85CD3E-0321-4FAD-988F-DD6C23E19226}" srcOrd="0" destOrd="0" parTransId="{058CD0AF-BC27-4D58-AAB8-1EEE6BB06653}" sibTransId="{9FD780F3-E1C1-45F6-9E96-28421212E1F7}"/>
    <dgm:cxn modelId="{1E9622F9-8822-4597-8433-596637F1D35F}" srcId="{93787A01-0FE7-4297-9A36-C71CE3C2B1EC}" destId="{01D83D23-B8C4-4BBB-B76C-D7DA2F39A830}" srcOrd="0" destOrd="0" parTransId="{C383FAB0-4A5D-44EE-BF1F-916C32681E4F}" sibTransId="{D73537FC-5069-416F-9C40-BAC8F824F2AE}"/>
    <dgm:cxn modelId="{DCAAA7E8-51DE-4245-9457-9442BBAA73B0}" type="presOf" srcId="{F5A3DD45-9126-469A-90A9-5D0BD09E0183}" destId="{835806AC-821C-4327-A76D-D836DDE3F64B}" srcOrd="0" destOrd="0" presId="urn:microsoft.com/office/officeart/2005/8/layout/hierarchy2"/>
    <dgm:cxn modelId="{F404437F-C12C-4B8C-94CF-AD79D592542E}" type="presOf" srcId="{710370C4-73BE-4E20-9F73-05187491A767}" destId="{31DF0B5D-E725-4D0C-B26C-7D005C6FD9C8}" srcOrd="1" destOrd="0" presId="urn:microsoft.com/office/officeart/2005/8/layout/hierarchy2"/>
    <dgm:cxn modelId="{E66740D5-3096-4D1E-9E0D-AE4145F158EB}" srcId="{14610476-2AE9-4A8C-B44D-A5408D6E9A41}" destId="{A90264C2-189F-49FB-B759-EFAD3CE61F3E}" srcOrd="0" destOrd="0" parTransId="{4BDFA554-33A8-4FFD-A155-19F6C1737BA8}" sibTransId="{ADE465FE-2090-4C08-8856-C7B976F250E8}"/>
    <dgm:cxn modelId="{ECD973A1-D345-4381-8BBA-6B96070F69FB}" type="presOf" srcId="{63B2A6BB-B6D0-4085-B9DB-4D0F5785D7DD}" destId="{973C1869-BB23-42F1-8DBC-ABA067B8149F}" srcOrd="0" destOrd="0" presId="urn:microsoft.com/office/officeart/2005/8/layout/hierarchy2"/>
    <dgm:cxn modelId="{15D3F592-6BA9-41C3-9EDB-85A04CDCD36E}" type="presOf" srcId="{13B655D2-AE7D-4AA1-90D1-A466DD2ED4E5}" destId="{B57B9BE0-D03E-4A50-B66E-B7F9349BC6F0}" srcOrd="0" destOrd="0" presId="urn:microsoft.com/office/officeart/2005/8/layout/hierarchy2"/>
    <dgm:cxn modelId="{B32DD4EB-CB2F-4F9C-8A02-E4148B8D3DD3}" type="presOf" srcId="{CC130D9D-5AF1-479E-AA55-A46C529A08C0}" destId="{A8FE5BDB-C67D-4868-A4BB-122F4A256F7E}" srcOrd="1" destOrd="0" presId="urn:microsoft.com/office/officeart/2005/8/layout/hierarchy2"/>
    <dgm:cxn modelId="{3BE44CF1-E131-41F4-9B6D-B7F8DC51B3ED}" type="presOf" srcId="{64EE3007-E01C-4E29-AB41-3AF88B24D6C7}" destId="{663995BB-DC29-4BF2-8FF0-D4F421AA79AD}" srcOrd="0" destOrd="0" presId="urn:microsoft.com/office/officeart/2005/8/layout/hierarchy2"/>
    <dgm:cxn modelId="{3D5D3226-9607-4F8F-B943-7723CAD9256D}" type="presOf" srcId="{A90264C2-189F-49FB-B759-EFAD3CE61F3E}" destId="{75E5643B-F768-44C6-9756-A3D7963C0233}" srcOrd="0" destOrd="0" presId="urn:microsoft.com/office/officeart/2005/8/layout/hierarchy2"/>
    <dgm:cxn modelId="{11AE158B-016A-4D94-B731-872A4707608E}" type="presOf" srcId="{5B39B2C5-854C-452B-B767-CD5486504F76}" destId="{87526501-E753-4C00-BE28-46D60DADB67C}" srcOrd="0" destOrd="0" presId="urn:microsoft.com/office/officeart/2005/8/layout/hierarchy2"/>
    <dgm:cxn modelId="{687F8735-89E2-49CB-BF46-D3D863A2C551}" type="presOf" srcId="{3A85CD3E-0321-4FAD-988F-DD6C23E19226}" destId="{60F5CFC7-0D6D-49E0-87E0-6F64E6B2BCC7}" srcOrd="0" destOrd="0" presId="urn:microsoft.com/office/officeart/2005/8/layout/hierarchy2"/>
    <dgm:cxn modelId="{C80326FC-8D90-44B2-BD3B-D95604618B57}" type="presOf" srcId="{0BD354E7-A162-4F93-8483-DE2DD7709DF2}" destId="{B7724A41-6641-4EB9-A3AE-7CAF61B224D9}" srcOrd="0" destOrd="0" presId="urn:microsoft.com/office/officeart/2005/8/layout/hierarchy2"/>
    <dgm:cxn modelId="{584C0AAF-095B-4D9A-A6D0-53874BD2EBE2}" type="presOf" srcId="{5A3911BD-718E-4069-8EC6-23A75B3E2052}" destId="{F8301E1D-144D-43F9-B49A-0FD48ED65AA4}" srcOrd="0" destOrd="0" presId="urn:microsoft.com/office/officeart/2005/8/layout/hierarchy2"/>
    <dgm:cxn modelId="{693764AE-3142-4530-B9EE-2F8FBBDC1159}" type="presOf" srcId="{43053CA6-A651-417E-A600-B9110C9E6ADE}" destId="{B364AEB0-6C42-48FA-B726-82C2B483746D}" srcOrd="1" destOrd="0" presId="urn:microsoft.com/office/officeart/2005/8/layout/hierarchy2"/>
    <dgm:cxn modelId="{A42193A1-6124-468B-8600-C877142A8CA1}" type="presOf" srcId="{4BDFA554-33A8-4FFD-A155-19F6C1737BA8}" destId="{AE720920-1708-410D-87AF-078FF7170710}" srcOrd="1" destOrd="0" presId="urn:microsoft.com/office/officeart/2005/8/layout/hierarchy2"/>
    <dgm:cxn modelId="{7402A73A-A312-44A3-B1BE-BC5CAE54EA12}" type="presOf" srcId="{E60840D5-A705-4FC8-9B47-68595440F9DE}" destId="{26A243CA-6E25-47C0-98C3-372B00727140}" srcOrd="1" destOrd="0" presId="urn:microsoft.com/office/officeart/2005/8/layout/hierarchy2"/>
    <dgm:cxn modelId="{8D375673-4970-499C-BBB9-A08C41E430BB}" type="presOf" srcId="{058CD0AF-BC27-4D58-AAB8-1EEE6BB06653}" destId="{C3B08B78-C103-4AE3-97AA-58B03F569791}" srcOrd="1" destOrd="0" presId="urn:microsoft.com/office/officeart/2005/8/layout/hierarchy2"/>
    <dgm:cxn modelId="{DEAC7E5F-34C1-4303-95BD-B8CC70900FD6}" type="presOf" srcId="{43053CA6-A651-417E-A600-B9110C9E6ADE}" destId="{174AE9A5-B963-4F17-90FD-BFC4FCA51D4D}" srcOrd="0" destOrd="0" presId="urn:microsoft.com/office/officeart/2005/8/layout/hierarchy2"/>
    <dgm:cxn modelId="{75AFE8A4-ED09-4090-BF8D-614CE19BABA2}" type="presOf" srcId="{63B2A6BB-B6D0-4085-B9DB-4D0F5785D7DD}" destId="{C45DFA70-66DE-4793-8D85-9295E838365A}" srcOrd="1" destOrd="0" presId="urn:microsoft.com/office/officeart/2005/8/layout/hierarchy2"/>
    <dgm:cxn modelId="{DFCB709F-5EE6-426C-8AA4-8F33B6E42FC2}" srcId="{5A3911BD-718E-4069-8EC6-23A75B3E2052}" destId="{BD8A3E35-C4CD-4816-A864-E2F01B0690A8}" srcOrd="2" destOrd="0" parTransId="{D4882DA6-0923-4A7D-AE50-5262DEC74387}" sibTransId="{680FCFF0-1D0B-472A-8359-B6619420C632}"/>
    <dgm:cxn modelId="{FCB7A555-BB7B-43CA-B0A7-0AB503379275}" srcId="{5A3911BD-718E-4069-8EC6-23A75B3E2052}" destId="{2AB4B29D-B8A8-4E2E-B801-068819F4FD12}" srcOrd="0" destOrd="0" parTransId="{CC130D9D-5AF1-479E-AA55-A46C529A08C0}" sibTransId="{01E6F5BD-3484-4B19-A2DB-9D4C3AF16581}"/>
    <dgm:cxn modelId="{E807470F-4868-40C6-92A8-063C19362AC0}" type="presOf" srcId="{14610476-2AE9-4A8C-B44D-A5408D6E9A41}" destId="{862DF6A0-6D9F-48F0-A85C-25A891B68701}" srcOrd="0" destOrd="0" presId="urn:microsoft.com/office/officeart/2005/8/layout/hierarchy2"/>
    <dgm:cxn modelId="{A4402FCE-8D46-4F98-8B10-C49FC15DC829}" type="presOf" srcId="{710370C4-73BE-4E20-9F73-05187491A767}" destId="{94BA3B97-8E81-4BEE-A815-21E3AC0B75A9}" srcOrd="0" destOrd="0" presId="urn:microsoft.com/office/officeart/2005/8/layout/hierarchy2"/>
    <dgm:cxn modelId="{7DEEEC2D-EABB-419A-9FDD-18FE787B521D}" type="presOf" srcId="{30703D8D-D260-4799-B437-93F40E99744F}" destId="{8BF8F697-0C90-4BA7-A563-3C0355F8F236}" srcOrd="0" destOrd="0" presId="urn:microsoft.com/office/officeart/2005/8/layout/hierarchy2"/>
    <dgm:cxn modelId="{2F6F9BD8-F666-4F96-89B8-4F5C963DEFE5}" type="presOf" srcId="{64EE3007-E01C-4E29-AB41-3AF88B24D6C7}" destId="{5FADA640-98E7-4E3E-AA35-7A629E48A6AA}" srcOrd="1" destOrd="0" presId="urn:microsoft.com/office/officeart/2005/8/layout/hierarchy2"/>
    <dgm:cxn modelId="{D75A97E4-30F0-4B3C-9AE7-459C202C04EF}" type="presOf" srcId="{5B39B2C5-854C-452B-B767-CD5486504F76}" destId="{F5872B3F-A881-4B81-8C5D-3463957C44C2}" srcOrd="1" destOrd="0" presId="urn:microsoft.com/office/officeart/2005/8/layout/hierarchy2"/>
    <dgm:cxn modelId="{2CCBDC81-9DDF-4992-A7CA-0F427C258220}" type="presOf" srcId="{A34171C6-453E-449D-8180-C5D929C1C652}" destId="{5691E07A-02E8-4BBF-BCB3-1B32376E3BCD}" srcOrd="0" destOrd="0" presId="urn:microsoft.com/office/officeart/2005/8/layout/hierarchy2"/>
    <dgm:cxn modelId="{A45976D7-AA5C-46F0-8836-F03A6C2437BD}" srcId="{14610476-2AE9-4A8C-B44D-A5408D6E9A41}" destId="{93787A01-0FE7-4297-9A36-C71CE3C2B1EC}" srcOrd="1" destOrd="0" parTransId="{13B655D2-AE7D-4AA1-90D1-A466DD2ED4E5}" sibTransId="{B27792BA-0A36-4BE5-91D0-BFDE422F1F74}"/>
    <dgm:cxn modelId="{3F17C2D5-5C1C-4B21-8107-AAC3E795E126}" srcId="{F5A3DD45-9126-469A-90A9-5D0BD09E0183}" destId="{14610476-2AE9-4A8C-B44D-A5408D6E9A41}" srcOrd="0" destOrd="0" parTransId="{1C6D2B85-3198-4BA0-BDF4-B6DDCB0256E6}" sibTransId="{65715A71-342D-40ED-8A57-877C95318153}"/>
    <dgm:cxn modelId="{9BB8D8A6-909B-40B5-9835-4DA5DA113D59}" type="presOf" srcId="{01D83D23-B8C4-4BBB-B76C-D7DA2F39A830}" destId="{70598359-2191-4DEB-87A9-C78F351AD197}" srcOrd="0" destOrd="0" presId="urn:microsoft.com/office/officeart/2005/8/layout/hierarchy2"/>
    <dgm:cxn modelId="{1B8C3136-E547-45A8-ADBC-267BD14F0AA0}" srcId="{01D83D23-B8C4-4BBB-B76C-D7DA2F39A830}" destId="{30703D8D-D260-4799-B437-93F40E99744F}" srcOrd="0" destOrd="0" parTransId="{64EE3007-E01C-4E29-AB41-3AF88B24D6C7}" sibTransId="{456C6E68-D48F-4C9A-ADB8-8566AFE0F925}"/>
    <dgm:cxn modelId="{F5B662A4-CC6E-45E9-82D3-BCCC998B9B3A}" type="presOf" srcId="{C383FAB0-4A5D-44EE-BF1F-916C32681E4F}" destId="{C8828529-3792-4544-A395-4BA15D39F4A5}" srcOrd="0" destOrd="0" presId="urn:microsoft.com/office/officeart/2005/8/layout/hierarchy2"/>
    <dgm:cxn modelId="{5BC267AF-0823-43A9-8BFE-8C407D550866}" type="presOf" srcId="{058CD0AF-BC27-4D58-AAB8-1EEE6BB06653}" destId="{3EDCCAA7-377B-4FF5-8B11-AF0B62CDFD27}" srcOrd="0" destOrd="0" presId="urn:microsoft.com/office/officeart/2005/8/layout/hierarchy2"/>
    <dgm:cxn modelId="{96C4D6A5-E397-46B0-8585-E71FD4A7F59C}" srcId="{A90264C2-189F-49FB-B759-EFAD3CE61F3E}" destId="{5A3911BD-718E-4069-8EC6-23A75B3E2052}" srcOrd="2" destOrd="0" parTransId="{43053CA6-A651-417E-A600-B9110C9E6ADE}" sibTransId="{EC2D2BAF-05BD-4844-94A7-8BD9CD3A8070}"/>
    <dgm:cxn modelId="{B4ABE417-6A1E-454C-BA4E-D5684C665F25}" type="presParOf" srcId="{835806AC-821C-4327-A76D-D836DDE3F64B}" destId="{4F7023DA-DF6E-4ACE-8141-026CB59E27CE}" srcOrd="0" destOrd="0" presId="urn:microsoft.com/office/officeart/2005/8/layout/hierarchy2"/>
    <dgm:cxn modelId="{38592D34-F35C-42A4-BA01-A5352B1EFEF9}" type="presParOf" srcId="{4F7023DA-DF6E-4ACE-8141-026CB59E27CE}" destId="{862DF6A0-6D9F-48F0-A85C-25A891B68701}" srcOrd="0" destOrd="0" presId="urn:microsoft.com/office/officeart/2005/8/layout/hierarchy2"/>
    <dgm:cxn modelId="{97946C45-E342-4FD3-8BE9-9E94211D884F}" type="presParOf" srcId="{4F7023DA-DF6E-4ACE-8141-026CB59E27CE}" destId="{38C8FDA2-16AD-41ED-9CCF-40186BB2689A}" srcOrd="1" destOrd="0" presId="urn:microsoft.com/office/officeart/2005/8/layout/hierarchy2"/>
    <dgm:cxn modelId="{3FC9BEA2-0564-40D0-8F18-3B06FC031B22}" type="presParOf" srcId="{38C8FDA2-16AD-41ED-9CCF-40186BB2689A}" destId="{3B615B2A-6C50-4AD9-AC55-8856CD566116}" srcOrd="0" destOrd="0" presId="urn:microsoft.com/office/officeart/2005/8/layout/hierarchy2"/>
    <dgm:cxn modelId="{2976E508-CD6A-4F9D-B488-26B22BFAD857}" type="presParOf" srcId="{3B615B2A-6C50-4AD9-AC55-8856CD566116}" destId="{AE720920-1708-410D-87AF-078FF7170710}" srcOrd="0" destOrd="0" presId="urn:microsoft.com/office/officeart/2005/8/layout/hierarchy2"/>
    <dgm:cxn modelId="{5D3266E0-B046-4B8D-8DD1-27EED91132A2}" type="presParOf" srcId="{38C8FDA2-16AD-41ED-9CCF-40186BB2689A}" destId="{5F9D8653-156A-464C-912C-F303EA03B476}" srcOrd="1" destOrd="0" presId="urn:microsoft.com/office/officeart/2005/8/layout/hierarchy2"/>
    <dgm:cxn modelId="{D2D2EACA-54B7-4D9A-A9B7-EB890C439CA1}" type="presParOf" srcId="{5F9D8653-156A-464C-912C-F303EA03B476}" destId="{75E5643B-F768-44C6-9756-A3D7963C0233}" srcOrd="0" destOrd="0" presId="urn:microsoft.com/office/officeart/2005/8/layout/hierarchy2"/>
    <dgm:cxn modelId="{8F49C620-1EF3-46B4-9FF0-17B23D06B5CD}" type="presParOf" srcId="{5F9D8653-156A-464C-912C-F303EA03B476}" destId="{FE9D38D0-E003-445A-92B1-96B3D7AA2AC8}" srcOrd="1" destOrd="0" presId="urn:microsoft.com/office/officeart/2005/8/layout/hierarchy2"/>
    <dgm:cxn modelId="{C3A77565-B986-44C5-A6DB-86465D452737}" type="presParOf" srcId="{FE9D38D0-E003-445A-92B1-96B3D7AA2AC8}" destId="{3EDCCAA7-377B-4FF5-8B11-AF0B62CDFD27}" srcOrd="0" destOrd="0" presId="urn:microsoft.com/office/officeart/2005/8/layout/hierarchy2"/>
    <dgm:cxn modelId="{5F37E7D3-6BC2-4E09-ABDB-C3AA3531F195}" type="presParOf" srcId="{3EDCCAA7-377B-4FF5-8B11-AF0B62CDFD27}" destId="{C3B08B78-C103-4AE3-97AA-58B03F569791}" srcOrd="0" destOrd="0" presId="urn:microsoft.com/office/officeart/2005/8/layout/hierarchy2"/>
    <dgm:cxn modelId="{3D49CF59-90D0-482B-A983-56FCB7437EB6}" type="presParOf" srcId="{FE9D38D0-E003-445A-92B1-96B3D7AA2AC8}" destId="{C93B1141-420B-4655-880D-79531ACD9558}" srcOrd="1" destOrd="0" presId="urn:microsoft.com/office/officeart/2005/8/layout/hierarchy2"/>
    <dgm:cxn modelId="{F90334A8-9EFF-4A98-B8D8-75D09044BCDD}" type="presParOf" srcId="{C93B1141-420B-4655-880D-79531ACD9558}" destId="{60F5CFC7-0D6D-49E0-87E0-6F64E6B2BCC7}" srcOrd="0" destOrd="0" presId="urn:microsoft.com/office/officeart/2005/8/layout/hierarchy2"/>
    <dgm:cxn modelId="{062B3146-FA9F-4D07-A1D6-686607324E27}" type="presParOf" srcId="{C93B1141-420B-4655-880D-79531ACD9558}" destId="{72C35C3F-EE2E-4F09-BEDD-65AD09558404}" srcOrd="1" destOrd="0" presId="urn:microsoft.com/office/officeart/2005/8/layout/hierarchy2"/>
    <dgm:cxn modelId="{BB682420-1B1A-482B-8DE1-736E740F8DEB}" type="presParOf" srcId="{FE9D38D0-E003-445A-92B1-96B3D7AA2AC8}" destId="{94BA3B97-8E81-4BEE-A815-21E3AC0B75A9}" srcOrd="2" destOrd="0" presId="urn:microsoft.com/office/officeart/2005/8/layout/hierarchy2"/>
    <dgm:cxn modelId="{7BC94E77-DC82-429E-AC46-E6C5909678C2}" type="presParOf" srcId="{94BA3B97-8E81-4BEE-A815-21E3AC0B75A9}" destId="{31DF0B5D-E725-4D0C-B26C-7D005C6FD9C8}" srcOrd="0" destOrd="0" presId="urn:microsoft.com/office/officeart/2005/8/layout/hierarchy2"/>
    <dgm:cxn modelId="{A66C2600-5AFA-4F36-BF43-EEFAABCAACFA}" type="presParOf" srcId="{FE9D38D0-E003-445A-92B1-96B3D7AA2AC8}" destId="{BB5453EB-7084-4E46-B5B1-32A1F6A5B516}" srcOrd="3" destOrd="0" presId="urn:microsoft.com/office/officeart/2005/8/layout/hierarchy2"/>
    <dgm:cxn modelId="{EE19A454-A406-4908-A44E-3E0E1E7EDED2}" type="presParOf" srcId="{BB5453EB-7084-4E46-B5B1-32A1F6A5B516}" destId="{5691E07A-02E8-4BBF-BCB3-1B32376E3BCD}" srcOrd="0" destOrd="0" presId="urn:microsoft.com/office/officeart/2005/8/layout/hierarchy2"/>
    <dgm:cxn modelId="{955EA817-9D0C-4A35-A60E-47FD10FD4B82}" type="presParOf" srcId="{BB5453EB-7084-4E46-B5B1-32A1F6A5B516}" destId="{0BD11941-3DBD-417B-AF85-E5665E1A04BA}" srcOrd="1" destOrd="0" presId="urn:microsoft.com/office/officeart/2005/8/layout/hierarchy2"/>
    <dgm:cxn modelId="{286D21A2-16B3-4E02-878F-59A300A9A02F}" type="presParOf" srcId="{FE9D38D0-E003-445A-92B1-96B3D7AA2AC8}" destId="{174AE9A5-B963-4F17-90FD-BFC4FCA51D4D}" srcOrd="4" destOrd="0" presId="urn:microsoft.com/office/officeart/2005/8/layout/hierarchy2"/>
    <dgm:cxn modelId="{A81135F7-D13F-4ADF-9960-B55E46D39F74}" type="presParOf" srcId="{174AE9A5-B963-4F17-90FD-BFC4FCA51D4D}" destId="{B364AEB0-6C42-48FA-B726-82C2B483746D}" srcOrd="0" destOrd="0" presId="urn:microsoft.com/office/officeart/2005/8/layout/hierarchy2"/>
    <dgm:cxn modelId="{0FA6C16A-7663-4592-ADE8-111EB934DD38}" type="presParOf" srcId="{FE9D38D0-E003-445A-92B1-96B3D7AA2AC8}" destId="{EE46D760-F285-4564-A2A5-12229D2B9609}" srcOrd="5" destOrd="0" presId="urn:microsoft.com/office/officeart/2005/8/layout/hierarchy2"/>
    <dgm:cxn modelId="{6800F1AB-4808-4EE3-94F1-2D9B5A233D35}" type="presParOf" srcId="{EE46D760-F285-4564-A2A5-12229D2B9609}" destId="{F8301E1D-144D-43F9-B49A-0FD48ED65AA4}" srcOrd="0" destOrd="0" presId="urn:microsoft.com/office/officeart/2005/8/layout/hierarchy2"/>
    <dgm:cxn modelId="{6790F02F-C523-4DEE-9881-2104FA2B2F52}" type="presParOf" srcId="{EE46D760-F285-4564-A2A5-12229D2B9609}" destId="{6987456F-B9AE-4D43-8D63-80582335F74F}" srcOrd="1" destOrd="0" presId="urn:microsoft.com/office/officeart/2005/8/layout/hierarchy2"/>
    <dgm:cxn modelId="{6D984F19-8A8B-47A6-849B-7C3EE2C3D537}" type="presParOf" srcId="{6987456F-B9AE-4D43-8D63-80582335F74F}" destId="{0FF39AE3-D3FA-4799-AAF5-9093F674AFB1}" srcOrd="0" destOrd="0" presId="urn:microsoft.com/office/officeart/2005/8/layout/hierarchy2"/>
    <dgm:cxn modelId="{B61DEB10-43B4-4EA0-866F-B740A740AD6B}" type="presParOf" srcId="{0FF39AE3-D3FA-4799-AAF5-9093F674AFB1}" destId="{A8FE5BDB-C67D-4868-A4BB-122F4A256F7E}" srcOrd="0" destOrd="0" presId="urn:microsoft.com/office/officeart/2005/8/layout/hierarchy2"/>
    <dgm:cxn modelId="{727CADCF-C74A-4265-B16D-28CFB2C529F2}" type="presParOf" srcId="{6987456F-B9AE-4D43-8D63-80582335F74F}" destId="{52E17498-61AE-4C59-A00E-2C76C3795D31}" srcOrd="1" destOrd="0" presId="urn:microsoft.com/office/officeart/2005/8/layout/hierarchy2"/>
    <dgm:cxn modelId="{C91B43DF-5D4B-4DD6-9823-24AE80A4033B}" type="presParOf" srcId="{52E17498-61AE-4C59-A00E-2C76C3795D31}" destId="{11EB1F7A-6EC9-4357-AA88-94AEAF852D21}" srcOrd="0" destOrd="0" presId="urn:microsoft.com/office/officeart/2005/8/layout/hierarchy2"/>
    <dgm:cxn modelId="{A85FDC3C-CEC3-49AB-A2FD-FD0E7AF568AB}" type="presParOf" srcId="{52E17498-61AE-4C59-A00E-2C76C3795D31}" destId="{3D111208-C7E6-4824-9A08-A430F7B4295D}" srcOrd="1" destOrd="0" presId="urn:microsoft.com/office/officeart/2005/8/layout/hierarchy2"/>
    <dgm:cxn modelId="{7714EF2F-1E12-4789-859C-795458CE08BD}" type="presParOf" srcId="{6987456F-B9AE-4D43-8D63-80582335F74F}" destId="{87526501-E753-4C00-BE28-46D60DADB67C}" srcOrd="2" destOrd="0" presId="urn:microsoft.com/office/officeart/2005/8/layout/hierarchy2"/>
    <dgm:cxn modelId="{C8931EE2-4E69-4D43-859B-3A989792133B}" type="presParOf" srcId="{87526501-E753-4C00-BE28-46D60DADB67C}" destId="{F5872B3F-A881-4B81-8C5D-3463957C44C2}" srcOrd="0" destOrd="0" presId="urn:microsoft.com/office/officeart/2005/8/layout/hierarchy2"/>
    <dgm:cxn modelId="{95416197-6D20-4F13-9502-53DFBC5B0EAA}" type="presParOf" srcId="{6987456F-B9AE-4D43-8D63-80582335F74F}" destId="{5711AA36-94AB-4B5F-902F-B4F1921547B2}" srcOrd="3" destOrd="0" presId="urn:microsoft.com/office/officeart/2005/8/layout/hierarchy2"/>
    <dgm:cxn modelId="{61064587-997A-405B-A2BB-A3BDA96DED08}" type="presParOf" srcId="{5711AA36-94AB-4B5F-902F-B4F1921547B2}" destId="{B7724A41-6641-4EB9-A3AE-7CAF61B224D9}" srcOrd="0" destOrd="0" presId="urn:microsoft.com/office/officeart/2005/8/layout/hierarchy2"/>
    <dgm:cxn modelId="{1AED951D-B502-4C0C-913B-6904E65BD94B}" type="presParOf" srcId="{5711AA36-94AB-4B5F-902F-B4F1921547B2}" destId="{E2763A52-C6C8-4A1A-9151-41BA55B99B59}" srcOrd="1" destOrd="0" presId="urn:microsoft.com/office/officeart/2005/8/layout/hierarchy2"/>
    <dgm:cxn modelId="{A4CB774C-DB31-4B0B-8CC8-A51D8EBE9532}" type="presParOf" srcId="{6987456F-B9AE-4D43-8D63-80582335F74F}" destId="{54DD5723-C2CB-4102-9F1C-99C2856D0571}" srcOrd="4" destOrd="0" presId="urn:microsoft.com/office/officeart/2005/8/layout/hierarchy2"/>
    <dgm:cxn modelId="{E5AF3326-BE85-4623-BA62-E26120E2C9C2}" type="presParOf" srcId="{54DD5723-C2CB-4102-9F1C-99C2856D0571}" destId="{8DAAF4C9-5B2B-4823-B5C7-90C64073084F}" srcOrd="0" destOrd="0" presId="urn:microsoft.com/office/officeart/2005/8/layout/hierarchy2"/>
    <dgm:cxn modelId="{2C17B693-7C34-4F2F-B20C-276ACB0B8270}" type="presParOf" srcId="{6987456F-B9AE-4D43-8D63-80582335F74F}" destId="{402B5196-8F19-4D9D-8D73-A837129CDC8B}" srcOrd="5" destOrd="0" presId="urn:microsoft.com/office/officeart/2005/8/layout/hierarchy2"/>
    <dgm:cxn modelId="{7942E9FE-80E7-4A78-97DB-F7C60ED2564C}" type="presParOf" srcId="{402B5196-8F19-4D9D-8D73-A837129CDC8B}" destId="{EA1CA5C0-D21A-49F9-9BFF-D912A04D40BF}" srcOrd="0" destOrd="0" presId="urn:microsoft.com/office/officeart/2005/8/layout/hierarchy2"/>
    <dgm:cxn modelId="{A47793BF-F218-4932-A4D0-B8A0AC0060C8}" type="presParOf" srcId="{402B5196-8F19-4D9D-8D73-A837129CDC8B}" destId="{1B28C30E-5F8F-47C4-AD3B-4F2182DFDEA4}" srcOrd="1" destOrd="0" presId="urn:microsoft.com/office/officeart/2005/8/layout/hierarchy2"/>
    <dgm:cxn modelId="{271F079A-F20F-4871-A6B7-138086E59BCB}" type="presParOf" srcId="{38C8FDA2-16AD-41ED-9CCF-40186BB2689A}" destId="{B57B9BE0-D03E-4A50-B66E-B7F9349BC6F0}" srcOrd="2" destOrd="0" presId="urn:microsoft.com/office/officeart/2005/8/layout/hierarchy2"/>
    <dgm:cxn modelId="{ABDFD15B-A7BA-4A2D-AB3B-0984512966FF}" type="presParOf" srcId="{B57B9BE0-D03E-4A50-B66E-B7F9349BC6F0}" destId="{B032DCC6-F433-43F8-910F-D4DE61B554B4}" srcOrd="0" destOrd="0" presId="urn:microsoft.com/office/officeart/2005/8/layout/hierarchy2"/>
    <dgm:cxn modelId="{90744BD0-0603-4EDF-BCD7-6A2054C38C7E}" type="presParOf" srcId="{38C8FDA2-16AD-41ED-9CCF-40186BB2689A}" destId="{A4BE0608-E5DA-455B-B795-137126DF9806}" srcOrd="3" destOrd="0" presId="urn:microsoft.com/office/officeart/2005/8/layout/hierarchy2"/>
    <dgm:cxn modelId="{BCDFBCFC-5110-42C3-8D13-B272555E1F63}" type="presParOf" srcId="{A4BE0608-E5DA-455B-B795-137126DF9806}" destId="{164DC4F7-2BEB-4BAF-A153-17A7D9BD0F52}" srcOrd="0" destOrd="0" presId="urn:microsoft.com/office/officeart/2005/8/layout/hierarchy2"/>
    <dgm:cxn modelId="{782486E6-3A91-472A-A7AE-AF9F4F6FA851}" type="presParOf" srcId="{A4BE0608-E5DA-455B-B795-137126DF9806}" destId="{4F542D60-B159-47A8-B3EA-4066CED2303E}" srcOrd="1" destOrd="0" presId="urn:microsoft.com/office/officeart/2005/8/layout/hierarchy2"/>
    <dgm:cxn modelId="{E312B5BF-3099-4E5A-B1DD-5212AF1E6EF7}" type="presParOf" srcId="{4F542D60-B159-47A8-B3EA-4066CED2303E}" destId="{C8828529-3792-4544-A395-4BA15D39F4A5}" srcOrd="0" destOrd="0" presId="urn:microsoft.com/office/officeart/2005/8/layout/hierarchy2"/>
    <dgm:cxn modelId="{E3D37D54-0000-4938-8904-AA90CC967801}" type="presParOf" srcId="{C8828529-3792-4544-A395-4BA15D39F4A5}" destId="{CC718CED-66D9-4AA2-94EE-1867A2A83FE8}" srcOrd="0" destOrd="0" presId="urn:microsoft.com/office/officeart/2005/8/layout/hierarchy2"/>
    <dgm:cxn modelId="{A9536303-67ED-456D-B336-DE98FAE5644D}" type="presParOf" srcId="{4F542D60-B159-47A8-B3EA-4066CED2303E}" destId="{FB570661-2943-4B1E-A2FC-6336C4537862}" srcOrd="1" destOrd="0" presId="urn:microsoft.com/office/officeart/2005/8/layout/hierarchy2"/>
    <dgm:cxn modelId="{69B2E398-7F8E-410F-9B10-CC5D6388C75E}" type="presParOf" srcId="{FB570661-2943-4B1E-A2FC-6336C4537862}" destId="{70598359-2191-4DEB-87A9-C78F351AD197}" srcOrd="0" destOrd="0" presId="urn:microsoft.com/office/officeart/2005/8/layout/hierarchy2"/>
    <dgm:cxn modelId="{6B0CF561-A286-4B72-AD14-05AD5558A143}" type="presParOf" srcId="{FB570661-2943-4B1E-A2FC-6336C4537862}" destId="{FE87D274-AE47-45AD-BE41-2D2258BC50CE}" srcOrd="1" destOrd="0" presId="urn:microsoft.com/office/officeart/2005/8/layout/hierarchy2"/>
    <dgm:cxn modelId="{55C62811-0985-4F5C-8D29-6F01DBBCF826}" type="presParOf" srcId="{FE87D274-AE47-45AD-BE41-2D2258BC50CE}" destId="{663995BB-DC29-4BF2-8FF0-D4F421AA79AD}" srcOrd="0" destOrd="0" presId="urn:microsoft.com/office/officeart/2005/8/layout/hierarchy2"/>
    <dgm:cxn modelId="{A4F8E9BD-034E-4C5E-9CBE-1D022382AB9F}" type="presParOf" srcId="{663995BB-DC29-4BF2-8FF0-D4F421AA79AD}" destId="{5FADA640-98E7-4E3E-AA35-7A629E48A6AA}" srcOrd="0" destOrd="0" presId="urn:microsoft.com/office/officeart/2005/8/layout/hierarchy2"/>
    <dgm:cxn modelId="{66664D57-7108-4243-921D-95426761B031}" type="presParOf" srcId="{FE87D274-AE47-45AD-BE41-2D2258BC50CE}" destId="{F26D3BFB-2786-457F-A44B-A30E3642571E}" srcOrd="1" destOrd="0" presId="urn:microsoft.com/office/officeart/2005/8/layout/hierarchy2"/>
    <dgm:cxn modelId="{0C742DEC-860C-47C8-9278-FE5A731EEEDE}" type="presParOf" srcId="{F26D3BFB-2786-457F-A44B-A30E3642571E}" destId="{8BF8F697-0C90-4BA7-A563-3C0355F8F236}" srcOrd="0" destOrd="0" presId="urn:microsoft.com/office/officeart/2005/8/layout/hierarchy2"/>
    <dgm:cxn modelId="{B4B1BF8A-3CF3-45E4-A587-7FC02A6B1A22}" type="presParOf" srcId="{F26D3BFB-2786-457F-A44B-A30E3642571E}" destId="{4037686F-7AF5-476C-B161-4205AA0C0019}" srcOrd="1" destOrd="0" presId="urn:microsoft.com/office/officeart/2005/8/layout/hierarchy2"/>
    <dgm:cxn modelId="{E9942DA4-2B3A-4292-9DD6-95B82B9459E8}" type="presParOf" srcId="{FE87D274-AE47-45AD-BE41-2D2258BC50CE}" destId="{973C1869-BB23-42F1-8DBC-ABA067B8149F}" srcOrd="2" destOrd="0" presId="urn:microsoft.com/office/officeart/2005/8/layout/hierarchy2"/>
    <dgm:cxn modelId="{391C6FFA-C001-4B1C-B5D7-82A0305DDC97}" type="presParOf" srcId="{973C1869-BB23-42F1-8DBC-ABA067B8149F}" destId="{C45DFA70-66DE-4793-8D85-9295E838365A}" srcOrd="0" destOrd="0" presId="urn:microsoft.com/office/officeart/2005/8/layout/hierarchy2"/>
    <dgm:cxn modelId="{32005FC5-08E3-4525-8B05-955E6119521E}" type="presParOf" srcId="{FE87D274-AE47-45AD-BE41-2D2258BC50CE}" destId="{283E8676-79C7-4666-8726-37CCBED3519F}" srcOrd="3" destOrd="0" presId="urn:microsoft.com/office/officeart/2005/8/layout/hierarchy2"/>
    <dgm:cxn modelId="{C0F9868B-6135-4D48-B5FE-20E41B9078EB}" type="presParOf" srcId="{283E8676-79C7-4666-8726-37CCBED3519F}" destId="{FA24E500-332B-4C32-B56E-1FA3DDB65DD8}" srcOrd="0" destOrd="0" presId="urn:microsoft.com/office/officeart/2005/8/layout/hierarchy2"/>
    <dgm:cxn modelId="{93AB01A8-B1A0-405B-A3A1-D1B532E38C7F}" type="presParOf" srcId="{283E8676-79C7-4666-8726-37CCBED3519F}" destId="{928332AD-AEB7-4D52-B4CC-358E3DC4C0AE}" srcOrd="1" destOrd="0" presId="urn:microsoft.com/office/officeart/2005/8/layout/hierarchy2"/>
    <dgm:cxn modelId="{6A598280-CE94-42E1-B43B-5944A6BD9FB8}" type="presParOf" srcId="{4F542D60-B159-47A8-B3EA-4066CED2303E}" destId="{BA7A0E1A-E259-451E-B32E-8D71CEBA3E28}" srcOrd="2" destOrd="0" presId="urn:microsoft.com/office/officeart/2005/8/layout/hierarchy2"/>
    <dgm:cxn modelId="{5E4A99B9-9114-4A7F-A6B1-ECCF64A9C357}" type="presParOf" srcId="{BA7A0E1A-E259-451E-B32E-8D71CEBA3E28}" destId="{26A243CA-6E25-47C0-98C3-372B00727140}" srcOrd="0" destOrd="0" presId="urn:microsoft.com/office/officeart/2005/8/layout/hierarchy2"/>
    <dgm:cxn modelId="{14785E68-ABFA-438C-87D9-94DB550C9D0E}" type="presParOf" srcId="{4F542D60-B159-47A8-B3EA-4066CED2303E}" destId="{052E718A-49E5-438F-8D5D-170E31677242}" srcOrd="3" destOrd="0" presId="urn:microsoft.com/office/officeart/2005/8/layout/hierarchy2"/>
    <dgm:cxn modelId="{FF1058A6-4BB9-4533-9085-2B06C84EC35F}" type="presParOf" srcId="{052E718A-49E5-438F-8D5D-170E31677242}" destId="{4634357C-4408-42B2-97E3-665E258D014C}" srcOrd="0" destOrd="0" presId="urn:microsoft.com/office/officeart/2005/8/layout/hierarchy2"/>
    <dgm:cxn modelId="{5A60D6AA-415C-42A6-A660-035D7383E53C}" type="presParOf" srcId="{052E718A-49E5-438F-8D5D-170E31677242}" destId="{45D7CFC6-322D-40CC-A198-E0332B08D4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5EFB21-44BE-42CF-9A77-6E2C9A478C2B}" type="doc">
      <dgm:prSet loTypeId="urn:microsoft.com/office/officeart/2005/8/layout/radial1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0010F1C-1AB8-4E99-B486-310B0B3B02C0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學業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FE65BE-C3C6-46FA-99CF-E512AE586767}" type="parTrans" cxnId="{78DBD441-8C92-459C-AA71-F078C9673FF6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F77BD2-9E3A-41DF-BBE2-AF57F70F8D95}" type="sibTrans" cxnId="{78DBD441-8C92-459C-AA71-F078C9673FF6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348EF7-E3F8-45BE-A7C4-1CCC5DF414E0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回家作業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8A43B3-1581-491D-89F3-BEDC50800224}" type="parTrans" cxnId="{B309DD87-1487-444B-ABE4-8215DB308689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93601E-C963-4291-A5B2-A09C1868F338}" type="sibTrans" cxnId="{B309DD87-1487-444B-ABE4-8215DB308689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4E8BB3-19E4-4FCA-95C0-52538CE637AF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隨堂測驗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B01CDC-CB01-4334-BC57-6D4C880099AE}" type="parTrans" cxnId="{34C9DDE5-56D5-4AA8-BADB-DB4199DDB92D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063697-D054-4A25-A095-CBEDE37830BA}" type="sibTrans" cxnId="{34C9DDE5-56D5-4AA8-BADB-DB4199DDB92D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A1565F-85D6-4C7A-8D46-5A9846770A9B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寫作練習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D0A845-B4C7-4C00-9FDE-71A737959369}" type="parTrans" cxnId="{B81A0224-773D-4E42-85EE-CA76289FAC49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7F2758-FF57-42C0-8E28-BCEAED0FB63A}" type="sibTrans" cxnId="{B81A0224-773D-4E42-85EE-CA76289FAC49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00AA43-FAEC-450D-A652-66441A74BB03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定期評量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B4C83F-72F7-4AA7-95A4-638F5B4D1E17}" type="parTrans" cxnId="{6E6C25B6-4DD7-42BF-9332-6BF8E333D596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E1351B-695C-4B32-95EA-ADFDB02CB2D9}" type="sibTrans" cxnId="{6E6C25B6-4DD7-42BF-9332-6BF8E333D596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405794-2FA4-4BC6-A569-D5DD322FEA29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發言表現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908204-4965-4730-B656-AE84153B04DC}" type="parTrans" cxnId="{FAEC2CD5-A35F-4208-8A57-0D0469A2D30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6E4D696-1006-4635-B5DA-7EF68AF7B768}" type="sibTrans" cxnId="{FAEC2CD5-A35F-4208-8A57-0D0469A2D30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E2CAE22-5022-44C0-9E3A-23C31E75591B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補教教學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B3BD83-93E6-4FBC-B11A-274EEB8059D1}" type="parTrans" cxnId="{3600795E-E233-490D-A77F-B9272B270C5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099F0F0-733F-4DC8-863C-AD6A5522CF55}" type="sibTrans" cxnId="{3600795E-E233-490D-A77F-B9272B270C5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5419295-BF08-4CB2-9BF4-16F2CE462CA4}" type="pres">
      <dgm:prSet presAssocID="{DE5EFB21-44BE-42CF-9A77-6E2C9A478C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FEF8E9-A175-4759-A2C2-D61FACBC249B}" type="pres">
      <dgm:prSet presAssocID="{20010F1C-1AB8-4E99-B486-310B0B3B02C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FFEE466-9D5B-40BF-AC3D-FB8719B6FBC3}" type="pres">
      <dgm:prSet presAssocID="{3D8A43B3-1581-491D-89F3-BEDC50800224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226B8D7C-22E2-48A0-B80C-90AF4E6B2149}" type="pres">
      <dgm:prSet presAssocID="{3D8A43B3-1581-491D-89F3-BEDC50800224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A91AED4-CAD3-422B-A3B5-8EF96E330880}" type="pres">
      <dgm:prSet presAssocID="{55348EF7-E3F8-45BE-A7C4-1CCC5DF414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FC76C7-2D7F-4768-B87E-E424C899F2D0}" type="pres">
      <dgm:prSet presAssocID="{E2B01CDC-CB01-4334-BC57-6D4C880099AE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3F63C015-F715-4001-A0D2-64EFC734B86D}" type="pres">
      <dgm:prSet presAssocID="{E2B01CDC-CB01-4334-BC57-6D4C880099AE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C5098E6E-F227-4C7F-800F-8947A9983549}" type="pres">
      <dgm:prSet presAssocID="{964E8BB3-19E4-4FCA-95C0-52538CE637A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A99A05-55B8-48FE-A980-975BB2F9C9C0}" type="pres">
      <dgm:prSet presAssocID="{6CD0A845-B4C7-4C00-9FDE-71A737959369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AE198FC0-88AA-48F4-8BA9-784893FCEEE6}" type="pres">
      <dgm:prSet presAssocID="{6CD0A845-B4C7-4C00-9FDE-71A737959369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17E0426E-8AE3-4C09-BA2C-B2FA5604014B}" type="pres">
      <dgm:prSet presAssocID="{23A1565F-85D6-4C7A-8D46-5A9846770A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50B83-4C8F-410E-B6AF-7E25A8E836DC}" type="pres">
      <dgm:prSet presAssocID="{66B4C83F-72F7-4AA7-95A4-638F5B4D1E17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E06FC719-9A02-4055-90F1-0676032DCB1E}" type="pres">
      <dgm:prSet presAssocID="{66B4C83F-72F7-4AA7-95A4-638F5B4D1E17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F843C354-0350-49E9-9110-A35FCCA18F83}" type="pres">
      <dgm:prSet presAssocID="{BA00AA43-FAEC-450D-A652-66441A74BB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D755C6-DC3C-4EF1-AAEA-A45374EEA3BF}" type="pres">
      <dgm:prSet presAssocID="{CA908204-4965-4730-B656-AE84153B04DC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102212A-B453-4E91-9A06-80EC7A2EA569}" type="pres">
      <dgm:prSet presAssocID="{CA908204-4965-4730-B656-AE84153B04DC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2F1AD036-A91E-43E5-BD1D-95BD32F60AE8}" type="pres">
      <dgm:prSet presAssocID="{2C405794-2FA4-4BC6-A569-D5DD322FEA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4160E6-A8B5-46B9-BACD-CA01CA53E689}" type="pres">
      <dgm:prSet presAssocID="{58B3BD83-93E6-4FBC-B11A-274EEB8059D1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EB67DD9C-C0B0-4411-858A-D90FE327C8D1}" type="pres">
      <dgm:prSet presAssocID="{58B3BD83-93E6-4FBC-B11A-274EEB8059D1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45929552-E316-49D7-B460-DDB7FE61D3A4}" type="pres">
      <dgm:prSet presAssocID="{9E2CAE22-5022-44C0-9E3A-23C31E7559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0867D2-1BB1-402D-AD84-C5DBEE621C40}" type="presOf" srcId="{E2B01CDC-CB01-4334-BC57-6D4C880099AE}" destId="{43FC76C7-2D7F-4768-B87E-E424C899F2D0}" srcOrd="0" destOrd="0" presId="urn:microsoft.com/office/officeart/2005/8/layout/radial1"/>
    <dgm:cxn modelId="{C6A3B90E-BFD6-405A-AF9E-C18183F4303E}" type="presOf" srcId="{66B4C83F-72F7-4AA7-95A4-638F5B4D1E17}" destId="{E06FC719-9A02-4055-90F1-0676032DCB1E}" srcOrd="1" destOrd="0" presId="urn:microsoft.com/office/officeart/2005/8/layout/radial1"/>
    <dgm:cxn modelId="{34C9DDE5-56D5-4AA8-BADB-DB4199DDB92D}" srcId="{20010F1C-1AB8-4E99-B486-310B0B3B02C0}" destId="{964E8BB3-19E4-4FCA-95C0-52538CE637AF}" srcOrd="1" destOrd="0" parTransId="{E2B01CDC-CB01-4334-BC57-6D4C880099AE}" sibTransId="{8B063697-D054-4A25-A095-CBEDE37830BA}"/>
    <dgm:cxn modelId="{6E6C25B6-4DD7-42BF-9332-6BF8E333D596}" srcId="{20010F1C-1AB8-4E99-B486-310B0B3B02C0}" destId="{BA00AA43-FAEC-450D-A652-66441A74BB03}" srcOrd="3" destOrd="0" parTransId="{66B4C83F-72F7-4AA7-95A4-638F5B4D1E17}" sibTransId="{E2E1351B-695C-4B32-95EA-ADFDB02CB2D9}"/>
    <dgm:cxn modelId="{51EDE852-8C8A-4477-9B98-2B5175CD0A15}" type="presOf" srcId="{20010F1C-1AB8-4E99-B486-310B0B3B02C0}" destId="{9EFEF8E9-A175-4759-A2C2-D61FACBC249B}" srcOrd="0" destOrd="0" presId="urn:microsoft.com/office/officeart/2005/8/layout/radial1"/>
    <dgm:cxn modelId="{B2D66B0D-B7AB-45F2-AF45-962513034477}" type="presOf" srcId="{DE5EFB21-44BE-42CF-9A77-6E2C9A478C2B}" destId="{85419295-BF08-4CB2-9BF4-16F2CE462CA4}" srcOrd="0" destOrd="0" presId="urn:microsoft.com/office/officeart/2005/8/layout/radial1"/>
    <dgm:cxn modelId="{1A688313-495E-484A-A82B-A466D7A76BE2}" type="presOf" srcId="{6CD0A845-B4C7-4C00-9FDE-71A737959369}" destId="{ABA99A05-55B8-48FE-A980-975BB2F9C9C0}" srcOrd="0" destOrd="0" presId="urn:microsoft.com/office/officeart/2005/8/layout/radial1"/>
    <dgm:cxn modelId="{26D39DFF-8092-4A2E-B9A5-BFC9AC14DFDE}" type="presOf" srcId="{9E2CAE22-5022-44C0-9E3A-23C31E75591B}" destId="{45929552-E316-49D7-B460-DDB7FE61D3A4}" srcOrd="0" destOrd="0" presId="urn:microsoft.com/office/officeart/2005/8/layout/radial1"/>
    <dgm:cxn modelId="{3C37000D-D037-48F4-BD95-55BEE21E7B18}" type="presOf" srcId="{E2B01CDC-CB01-4334-BC57-6D4C880099AE}" destId="{3F63C015-F715-4001-A0D2-64EFC734B86D}" srcOrd="1" destOrd="0" presId="urn:microsoft.com/office/officeart/2005/8/layout/radial1"/>
    <dgm:cxn modelId="{F592EB8A-11DD-4434-AA29-4B428DA7422E}" type="presOf" srcId="{3D8A43B3-1581-491D-89F3-BEDC50800224}" destId="{FFFEE466-9D5B-40BF-AC3D-FB8719B6FBC3}" srcOrd="0" destOrd="0" presId="urn:microsoft.com/office/officeart/2005/8/layout/radial1"/>
    <dgm:cxn modelId="{D1A5437E-B661-4B43-A364-B88846760D6C}" type="presOf" srcId="{58B3BD83-93E6-4FBC-B11A-274EEB8059D1}" destId="{1B4160E6-A8B5-46B9-BACD-CA01CA53E689}" srcOrd="0" destOrd="0" presId="urn:microsoft.com/office/officeart/2005/8/layout/radial1"/>
    <dgm:cxn modelId="{2AEE1D39-B321-48F2-8642-0785C46060E1}" type="presOf" srcId="{964E8BB3-19E4-4FCA-95C0-52538CE637AF}" destId="{C5098E6E-F227-4C7F-800F-8947A9983549}" srcOrd="0" destOrd="0" presId="urn:microsoft.com/office/officeart/2005/8/layout/radial1"/>
    <dgm:cxn modelId="{0D26053E-478B-478B-B36E-9094D36C5CB4}" type="presOf" srcId="{23A1565F-85D6-4C7A-8D46-5A9846770A9B}" destId="{17E0426E-8AE3-4C09-BA2C-B2FA5604014B}" srcOrd="0" destOrd="0" presId="urn:microsoft.com/office/officeart/2005/8/layout/radial1"/>
    <dgm:cxn modelId="{FAEC2CD5-A35F-4208-8A57-0D0469A2D306}" srcId="{20010F1C-1AB8-4E99-B486-310B0B3B02C0}" destId="{2C405794-2FA4-4BC6-A569-D5DD322FEA29}" srcOrd="4" destOrd="0" parTransId="{CA908204-4965-4730-B656-AE84153B04DC}" sibTransId="{96E4D696-1006-4635-B5DA-7EF68AF7B768}"/>
    <dgm:cxn modelId="{CB5ACC36-97E9-46C9-A33E-E39A261E07BA}" type="presOf" srcId="{BA00AA43-FAEC-450D-A652-66441A74BB03}" destId="{F843C354-0350-49E9-9110-A35FCCA18F83}" srcOrd="0" destOrd="0" presId="urn:microsoft.com/office/officeart/2005/8/layout/radial1"/>
    <dgm:cxn modelId="{B309DD87-1487-444B-ABE4-8215DB308689}" srcId="{20010F1C-1AB8-4E99-B486-310B0B3B02C0}" destId="{55348EF7-E3F8-45BE-A7C4-1CCC5DF414E0}" srcOrd="0" destOrd="0" parTransId="{3D8A43B3-1581-491D-89F3-BEDC50800224}" sibTransId="{2193601E-C963-4291-A5B2-A09C1868F338}"/>
    <dgm:cxn modelId="{73B5D9DB-15DB-4373-8C52-6A8B0FFA0E5F}" type="presOf" srcId="{2C405794-2FA4-4BC6-A569-D5DD322FEA29}" destId="{2F1AD036-A91E-43E5-BD1D-95BD32F60AE8}" srcOrd="0" destOrd="0" presId="urn:microsoft.com/office/officeart/2005/8/layout/radial1"/>
    <dgm:cxn modelId="{1F6489E5-C8FC-4D36-9B5D-3CE5CCD9BC90}" type="presOf" srcId="{CA908204-4965-4730-B656-AE84153B04DC}" destId="{5102212A-B453-4E91-9A06-80EC7A2EA569}" srcOrd="1" destOrd="0" presId="urn:microsoft.com/office/officeart/2005/8/layout/radial1"/>
    <dgm:cxn modelId="{3600795E-E233-490D-A77F-B9272B270C53}" srcId="{20010F1C-1AB8-4E99-B486-310B0B3B02C0}" destId="{9E2CAE22-5022-44C0-9E3A-23C31E75591B}" srcOrd="5" destOrd="0" parTransId="{58B3BD83-93E6-4FBC-B11A-274EEB8059D1}" sibTransId="{A099F0F0-733F-4DC8-863C-AD6A5522CF55}"/>
    <dgm:cxn modelId="{9B3E872B-0493-48DC-8B66-C175078897D3}" type="presOf" srcId="{CA908204-4965-4730-B656-AE84153B04DC}" destId="{E1D755C6-DC3C-4EF1-AAEA-A45374EEA3BF}" srcOrd="0" destOrd="0" presId="urn:microsoft.com/office/officeart/2005/8/layout/radial1"/>
    <dgm:cxn modelId="{8F6C89F1-8A74-45BA-B286-7BF31908C43D}" type="presOf" srcId="{55348EF7-E3F8-45BE-A7C4-1CCC5DF414E0}" destId="{FA91AED4-CAD3-422B-A3B5-8EF96E330880}" srcOrd="0" destOrd="0" presId="urn:microsoft.com/office/officeart/2005/8/layout/radial1"/>
    <dgm:cxn modelId="{78DBD441-8C92-459C-AA71-F078C9673FF6}" srcId="{DE5EFB21-44BE-42CF-9A77-6E2C9A478C2B}" destId="{20010F1C-1AB8-4E99-B486-310B0B3B02C0}" srcOrd="0" destOrd="0" parTransId="{7DFE65BE-C3C6-46FA-99CF-E512AE586767}" sibTransId="{B6F77BD2-9E3A-41DF-BBE2-AF57F70F8D95}"/>
    <dgm:cxn modelId="{3B8ABCC9-F343-48A6-A86A-2C50E2C0B141}" type="presOf" srcId="{3D8A43B3-1581-491D-89F3-BEDC50800224}" destId="{226B8D7C-22E2-48A0-B80C-90AF4E6B2149}" srcOrd="1" destOrd="0" presId="urn:microsoft.com/office/officeart/2005/8/layout/radial1"/>
    <dgm:cxn modelId="{B81A0224-773D-4E42-85EE-CA76289FAC49}" srcId="{20010F1C-1AB8-4E99-B486-310B0B3B02C0}" destId="{23A1565F-85D6-4C7A-8D46-5A9846770A9B}" srcOrd="2" destOrd="0" parTransId="{6CD0A845-B4C7-4C00-9FDE-71A737959369}" sibTransId="{8D7F2758-FF57-42C0-8E28-BCEAED0FB63A}"/>
    <dgm:cxn modelId="{E1C5F8D7-6043-441F-9B01-02F253E1FC15}" type="presOf" srcId="{6CD0A845-B4C7-4C00-9FDE-71A737959369}" destId="{AE198FC0-88AA-48F4-8BA9-784893FCEEE6}" srcOrd="1" destOrd="0" presId="urn:microsoft.com/office/officeart/2005/8/layout/radial1"/>
    <dgm:cxn modelId="{68F273B1-BF73-44B2-B4B8-BF047B89E670}" type="presOf" srcId="{66B4C83F-72F7-4AA7-95A4-638F5B4D1E17}" destId="{7A950B83-4C8F-410E-B6AF-7E25A8E836DC}" srcOrd="0" destOrd="0" presId="urn:microsoft.com/office/officeart/2005/8/layout/radial1"/>
    <dgm:cxn modelId="{FA9C8028-FC4E-429A-B25E-90C250E3239F}" type="presOf" srcId="{58B3BD83-93E6-4FBC-B11A-274EEB8059D1}" destId="{EB67DD9C-C0B0-4411-858A-D90FE327C8D1}" srcOrd="1" destOrd="0" presId="urn:microsoft.com/office/officeart/2005/8/layout/radial1"/>
    <dgm:cxn modelId="{F2D7BD79-160A-456F-BEA7-51A6721BE2F4}" type="presParOf" srcId="{85419295-BF08-4CB2-9BF4-16F2CE462CA4}" destId="{9EFEF8E9-A175-4759-A2C2-D61FACBC249B}" srcOrd="0" destOrd="0" presId="urn:microsoft.com/office/officeart/2005/8/layout/radial1"/>
    <dgm:cxn modelId="{D4BCD08E-223F-4C83-B3F9-EF0F6EC4A291}" type="presParOf" srcId="{85419295-BF08-4CB2-9BF4-16F2CE462CA4}" destId="{FFFEE466-9D5B-40BF-AC3D-FB8719B6FBC3}" srcOrd="1" destOrd="0" presId="urn:microsoft.com/office/officeart/2005/8/layout/radial1"/>
    <dgm:cxn modelId="{ECEF602F-896B-424A-A83F-241CE1CD4D85}" type="presParOf" srcId="{FFFEE466-9D5B-40BF-AC3D-FB8719B6FBC3}" destId="{226B8D7C-22E2-48A0-B80C-90AF4E6B2149}" srcOrd="0" destOrd="0" presId="urn:microsoft.com/office/officeart/2005/8/layout/radial1"/>
    <dgm:cxn modelId="{B7200D1A-934A-4312-B06F-FEB07D0AF477}" type="presParOf" srcId="{85419295-BF08-4CB2-9BF4-16F2CE462CA4}" destId="{FA91AED4-CAD3-422B-A3B5-8EF96E330880}" srcOrd="2" destOrd="0" presId="urn:microsoft.com/office/officeart/2005/8/layout/radial1"/>
    <dgm:cxn modelId="{193D42AE-0E16-4D1F-B194-6B2659A75939}" type="presParOf" srcId="{85419295-BF08-4CB2-9BF4-16F2CE462CA4}" destId="{43FC76C7-2D7F-4768-B87E-E424C899F2D0}" srcOrd="3" destOrd="0" presId="urn:microsoft.com/office/officeart/2005/8/layout/radial1"/>
    <dgm:cxn modelId="{B5D9F7D1-5C34-45DF-B59B-B9ED2F867FDC}" type="presParOf" srcId="{43FC76C7-2D7F-4768-B87E-E424C899F2D0}" destId="{3F63C015-F715-4001-A0D2-64EFC734B86D}" srcOrd="0" destOrd="0" presId="urn:microsoft.com/office/officeart/2005/8/layout/radial1"/>
    <dgm:cxn modelId="{E4792184-DB32-4BE8-A869-CF2D0E7B2A66}" type="presParOf" srcId="{85419295-BF08-4CB2-9BF4-16F2CE462CA4}" destId="{C5098E6E-F227-4C7F-800F-8947A9983549}" srcOrd="4" destOrd="0" presId="urn:microsoft.com/office/officeart/2005/8/layout/radial1"/>
    <dgm:cxn modelId="{CFED3A2C-7403-4FC1-ADDE-9AAF9E474CD9}" type="presParOf" srcId="{85419295-BF08-4CB2-9BF4-16F2CE462CA4}" destId="{ABA99A05-55B8-48FE-A980-975BB2F9C9C0}" srcOrd="5" destOrd="0" presId="urn:microsoft.com/office/officeart/2005/8/layout/radial1"/>
    <dgm:cxn modelId="{5AEA7D72-5BCE-44DB-BEC7-D3FA6C3B6DEA}" type="presParOf" srcId="{ABA99A05-55B8-48FE-A980-975BB2F9C9C0}" destId="{AE198FC0-88AA-48F4-8BA9-784893FCEEE6}" srcOrd="0" destOrd="0" presId="urn:microsoft.com/office/officeart/2005/8/layout/radial1"/>
    <dgm:cxn modelId="{2351DF00-BF0B-4AE9-B74D-0D2901DE036F}" type="presParOf" srcId="{85419295-BF08-4CB2-9BF4-16F2CE462CA4}" destId="{17E0426E-8AE3-4C09-BA2C-B2FA5604014B}" srcOrd="6" destOrd="0" presId="urn:microsoft.com/office/officeart/2005/8/layout/radial1"/>
    <dgm:cxn modelId="{86CE8984-3995-4A95-B90F-E9F9AA87D369}" type="presParOf" srcId="{85419295-BF08-4CB2-9BF4-16F2CE462CA4}" destId="{7A950B83-4C8F-410E-B6AF-7E25A8E836DC}" srcOrd="7" destOrd="0" presId="urn:microsoft.com/office/officeart/2005/8/layout/radial1"/>
    <dgm:cxn modelId="{37E67FA8-EFDF-467E-BE37-B81F632ED994}" type="presParOf" srcId="{7A950B83-4C8F-410E-B6AF-7E25A8E836DC}" destId="{E06FC719-9A02-4055-90F1-0676032DCB1E}" srcOrd="0" destOrd="0" presId="urn:microsoft.com/office/officeart/2005/8/layout/radial1"/>
    <dgm:cxn modelId="{E4DA99EA-5936-4857-97D2-36C1562731C3}" type="presParOf" srcId="{85419295-BF08-4CB2-9BF4-16F2CE462CA4}" destId="{F843C354-0350-49E9-9110-A35FCCA18F83}" srcOrd="8" destOrd="0" presId="urn:microsoft.com/office/officeart/2005/8/layout/radial1"/>
    <dgm:cxn modelId="{3FF43D08-A6F2-4902-AE13-59CAD2BFFA6C}" type="presParOf" srcId="{85419295-BF08-4CB2-9BF4-16F2CE462CA4}" destId="{E1D755C6-DC3C-4EF1-AAEA-A45374EEA3BF}" srcOrd="9" destOrd="0" presId="urn:microsoft.com/office/officeart/2005/8/layout/radial1"/>
    <dgm:cxn modelId="{4094007F-3F86-4994-AD44-25BDCC4E5AB1}" type="presParOf" srcId="{E1D755C6-DC3C-4EF1-AAEA-A45374EEA3BF}" destId="{5102212A-B453-4E91-9A06-80EC7A2EA569}" srcOrd="0" destOrd="0" presId="urn:microsoft.com/office/officeart/2005/8/layout/radial1"/>
    <dgm:cxn modelId="{381C199F-5759-4723-AF5B-34C1E61B8891}" type="presParOf" srcId="{85419295-BF08-4CB2-9BF4-16F2CE462CA4}" destId="{2F1AD036-A91E-43E5-BD1D-95BD32F60AE8}" srcOrd="10" destOrd="0" presId="urn:microsoft.com/office/officeart/2005/8/layout/radial1"/>
    <dgm:cxn modelId="{1EFC71FE-68DA-4947-8F45-34D5D885164F}" type="presParOf" srcId="{85419295-BF08-4CB2-9BF4-16F2CE462CA4}" destId="{1B4160E6-A8B5-46B9-BACD-CA01CA53E689}" srcOrd="11" destOrd="0" presId="urn:microsoft.com/office/officeart/2005/8/layout/radial1"/>
    <dgm:cxn modelId="{65475DD9-553D-42B2-A5A4-FE3FADDF5088}" type="presParOf" srcId="{1B4160E6-A8B5-46B9-BACD-CA01CA53E689}" destId="{EB67DD9C-C0B0-4411-858A-D90FE327C8D1}" srcOrd="0" destOrd="0" presId="urn:microsoft.com/office/officeart/2005/8/layout/radial1"/>
    <dgm:cxn modelId="{EF344FD9-564E-48F5-8D0E-A58F4F1F1925}" type="presParOf" srcId="{85419295-BF08-4CB2-9BF4-16F2CE462CA4}" destId="{45929552-E316-49D7-B460-DDB7FE61D3A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1AB85-8A10-4233-AE53-8C173D31D981}" type="doc">
      <dgm:prSet loTypeId="urn:microsoft.com/office/officeart/2005/8/layout/radial1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20D3DF8-6DA3-4D5D-A390-75368871A711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生活教育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7B871D-F90B-4869-B09A-A3FEE7C58C81}" type="parTrans" cxnId="{9347FB56-E521-433A-8030-77EFC6E9F629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9DC630-E6AD-4AFD-95CD-DFECF41F6695}" type="sibTrans" cxnId="{9347FB56-E521-433A-8030-77EFC6E9F629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8B487B-A2BD-4417-90CC-F2BD1525CF94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守時負責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9E008B-1D08-4C10-AA0C-14863976F075}" type="parTrans" cxnId="{733C7454-B7D3-4BDC-9ADE-86FC28A38832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E050F4-4435-46C2-B33F-678922F30A15}" type="sibTrans" cxnId="{733C7454-B7D3-4BDC-9ADE-86FC28A38832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E99AC6-19B8-4F2F-842E-109E82F20B8C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班級規範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9A7456-6746-4267-A9A8-D9D5D0244B3B}" type="parTrans" cxnId="{BC3A981E-48F6-4D20-A4A0-239335E6FF80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BEB03A-3F18-4B8A-990D-E512A1753DFD}" type="sibTrans" cxnId="{BC3A981E-48F6-4D20-A4A0-239335E6FF80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42755E-494A-4103-B0F3-997084224FA0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獎勵制度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723FD2-F69F-48C2-8847-9AC5EE9D65D1}" type="parTrans" cxnId="{241FDF97-022D-4C7F-AB64-57C7D7709BA6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396E47-9793-4FDD-BB73-DFD6F9DC0A26}" type="sibTrans" cxnId="{241FDF97-022D-4C7F-AB64-57C7D7709BA6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87A7E6-F2AA-49FC-AA98-0C540D8D1DCC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品格教育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531DAF-CB21-4516-B0FC-5589B613FF86}" type="parTrans" cxnId="{83419DFD-661A-4F73-8831-1BF084582F6D}">
      <dgm:prSet custT="1"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A8AAD4-BE36-4F78-8C61-2689F4F89899}" type="sibTrans" cxnId="{83419DFD-661A-4F73-8831-1BF084582F6D}">
      <dgm:prSet/>
      <dgm:spPr/>
      <dgm:t>
        <a:bodyPr/>
        <a:lstStyle/>
        <a:p>
          <a:endParaRPr lang="zh-TW" altLang="en-US" sz="3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24F18D-29C3-4E7F-9BC6-D6690D972321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團體合作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8788DC-E6CC-4BF2-8BF9-4B614D6D362B}" type="parTrans" cxnId="{ECEB04A8-DCFA-4CBA-A09C-8D3CF9C23A1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334BC38-6440-4841-8261-62679A5B0E6E}" type="sibTrans" cxnId="{ECEB04A8-DCFA-4CBA-A09C-8D3CF9C23A1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1FD8F89-981E-4722-9805-0CFBE13A8800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閱讀習慣</a:t>
          </a:r>
          <a:endParaRPr lang="zh-TW" altLang="en-US" sz="3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18A8EB-8151-407A-AFFF-C647B074F8B7}" type="parTrans" cxnId="{21381C74-F192-450E-80D2-398D45D81E2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FAEE28A-E2F3-4D00-9B13-FB7B566E3D91}" type="sibTrans" cxnId="{21381C74-F192-450E-80D2-398D45D81E2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C1E83A5-B7C7-4DA9-9FA9-CA56301B4C90}" type="pres">
      <dgm:prSet presAssocID="{2301AB85-8A10-4233-AE53-8C173D31D9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C8EDE0-1D9C-4C98-A55A-6F6966462A46}" type="pres">
      <dgm:prSet presAssocID="{C20D3DF8-6DA3-4D5D-A390-75368871A711}" presName="centerShape" presStyleLbl="node0" presStyleIdx="0" presStyleCnt="1" custScaleX="93835" custScaleY="93835"/>
      <dgm:spPr/>
      <dgm:t>
        <a:bodyPr/>
        <a:lstStyle/>
        <a:p>
          <a:endParaRPr lang="zh-TW" altLang="en-US"/>
        </a:p>
      </dgm:t>
    </dgm:pt>
    <dgm:pt modelId="{D8425028-FC4C-412B-A66C-4ECBE1E6A68E}" type="pres">
      <dgm:prSet presAssocID="{EE9E008B-1D08-4C10-AA0C-14863976F075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0A008F67-A6C6-44D3-8D9B-FF70D351B13E}" type="pres">
      <dgm:prSet presAssocID="{EE9E008B-1D08-4C10-AA0C-14863976F075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C04C9B38-9EC3-4E7D-BE65-7DFC972D98F7}" type="pres">
      <dgm:prSet presAssocID="{0D8B487B-A2BD-4417-90CC-F2BD1525CF94}" presName="node" presStyleLbl="node1" presStyleIdx="0" presStyleCnt="6" custScaleX="93835" custScaleY="93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ACC68B-6E18-4C74-9B59-68D0898ECEFA}" type="pres">
      <dgm:prSet presAssocID="{209A7456-6746-4267-A9A8-D9D5D0244B3B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3222D705-869E-48F6-85B7-3CF997086A21}" type="pres">
      <dgm:prSet presAssocID="{209A7456-6746-4267-A9A8-D9D5D0244B3B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51E00FC1-9C50-4E8A-A41A-61A1DA7DF11B}" type="pres">
      <dgm:prSet presAssocID="{E4E99AC6-19B8-4F2F-842E-109E82F20B8C}" presName="node" presStyleLbl="node1" presStyleIdx="1" presStyleCnt="6" custScaleX="93835" custScaleY="93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5FCBB9-D872-431D-A6FB-70443C82DE93}" type="pres">
      <dgm:prSet presAssocID="{0C723FD2-F69F-48C2-8847-9AC5EE9D65D1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480653A0-EC16-4567-94C5-1D867D8AE51C}" type="pres">
      <dgm:prSet presAssocID="{0C723FD2-F69F-48C2-8847-9AC5EE9D65D1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C426D9C8-D705-462E-B30A-F42FB63EFBE9}" type="pres">
      <dgm:prSet presAssocID="{7142755E-494A-4103-B0F3-997084224FA0}" presName="node" presStyleLbl="node1" presStyleIdx="2" presStyleCnt="6" custScaleX="93835" custScaleY="93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EAD8C-0EDD-4204-962B-69B37E0C2F66}" type="pres">
      <dgm:prSet presAssocID="{53531DAF-CB21-4516-B0FC-5589B613FF86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9C099A8C-7DA4-4EE1-BFD0-CF441883C64C}" type="pres">
      <dgm:prSet presAssocID="{53531DAF-CB21-4516-B0FC-5589B613FF86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80B0EE70-834B-4328-B334-2686067F05EC}" type="pres">
      <dgm:prSet presAssocID="{F787A7E6-F2AA-49FC-AA98-0C540D8D1DCC}" presName="node" presStyleLbl="node1" presStyleIdx="3" presStyleCnt="6" custScaleX="93835" custScaleY="93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BD08AC-5D94-4EA0-9446-2553F7D0A2D7}" type="pres">
      <dgm:prSet presAssocID="{AE8788DC-E6CC-4BF2-8BF9-4B614D6D362B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B1575F5-4E3A-4DD8-90D6-7212EECEE47E}" type="pres">
      <dgm:prSet presAssocID="{AE8788DC-E6CC-4BF2-8BF9-4B614D6D362B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C1F83BE-3FE7-4347-A20C-26B8D5BB1B87}" type="pres">
      <dgm:prSet presAssocID="{FE24F18D-29C3-4E7F-9BC6-D6690D972321}" presName="node" presStyleLbl="node1" presStyleIdx="4" presStyleCnt="6" custScaleX="93835" custScaleY="93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90A92F-4E5E-4E70-9F79-6B64FEC06077}" type="pres">
      <dgm:prSet presAssocID="{C118A8EB-8151-407A-AFFF-C647B074F8B7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B32EC9D6-3EC0-41DE-A232-133400E6F656}" type="pres">
      <dgm:prSet presAssocID="{C118A8EB-8151-407A-AFFF-C647B074F8B7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5A75B883-41F0-4B8B-850E-FCE21E8087A0}" type="pres">
      <dgm:prSet presAssocID="{41FD8F89-981E-4722-9805-0CFBE13A88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34D550-E665-4A3C-AB44-332558B1BFC9}" type="presOf" srcId="{41FD8F89-981E-4722-9805-0CFBE13A8800}" destId="{5A75B883-41F0-4B8B-850E-FCE21E8087A0}" srcOrd="0" destOrd="0" presId="urn:microsoft.com/office/officeart/2005/8/layout/radial1"/>
    <dgm:cxn modelId="{503A8E03-1329-413B-BCE6-6B8BB8115DF3}" type="presOf" srcId="{7142755E-494A-4103-B0F3-997084224FA0}" destId="{C426D9C8-D705-462E-B30A-F42FB63EFBE9}" srcOrd="0" destOrd="0" presId="urn:microsoft.com/office/officeart/2005/8/layout/radial1"/>
    <dgm:cxn modelId="{FC101FAA-CDFA-486F-B6D1-97B40F3205E3}" type="presOf" srcId="{0C723FD2-F69F-48C2-8847-9AC5EE9D65D1}" destId="{480653A0-EC16-4567-94C5-1D867D8AE51C}" srcOrd="1" destOrd="0" presId="urn:microsoft.com/office/officeart/2005/8/layout/radial1"/>
    <dgm:cxn modelId="{86F34318-FD8E-4908-85F5-16A43CABD4D9}" type="presOf" srcId="{0C723FD2-F69F-48C2-8847-9AC5EE9D65D1}" destId="{395FCBB9-D872-431D-A6FB-70443C82DE93}" srcOrd="0" destOrd="0" presId="urn:microsoft.com/office/officeart/2005/8/layout/radial1"/>
    <dgm:cxn modelId="{455834D6-DA28-4FEF-8801-EF9509301F8F}" type="presOf" srcId="{AE8788DC-E6CC-4BF2-8BF9-4B614D6D362B}" destId="{5B1575F5-4E3A-4DD8-90D6-7212EECEE47E}" srcOrd="1" destOrd="0" presId="urn:microsoft.com/office/officeart/2005/8/layout/radial1"/>
    <dgm:cxn modelId="{D47922CD-342A-4AA9-9F6B-AEA2BA3DCAF0}" type="presOf" srcId="{53531DAF-CB21-4516-B0FC-5589B613FF86}" destId="{9EAEAD8C-0EDD-4204-962B-69B37E0C2F66}" srcOrd="0" destOrd="0" presId="urn:microsoft.com/office/officeart/2005/8/layout/radial1"/>
    <dgm:cxn modelId="{ECEB04A8-DCFA-4CBA-A09C-8D3CF9C23A1C}" srcId="{C20D3DF8-6DA3-4D5D-A390-75368871A711}" destId="{FE24F18D-29C3-4E7F-9BC6-D6690D972321}" srcOrd="4" destOrd="0" parTransId="{AE8788DC-E6CC-4BF2-8BF9-4B614D6D362B}" sibTransId="{1334BC38-6440-4841-8261-62679A5B0E6E}"/>
    <dgm:cxn modelId="{8111939B-C5B9-48E9-A292-B227EBE80D1A}" type="presOf" srcId="{C118A8EB-8151-407A-AFFF-C647B074F8B7}" destId="{2E90A92F-4E5E-4E70-9F79-6B64FEC06077}" srcOrd="0" destOrd="0" presId="urn:microsoft.com/office/officeart/2005/8/layout/radial1"/>
    <dgm:cxn modelId="{C042E268-C63E-4043-A7A9-A5BD93A06CDB}" type="presOf" srcId="{2301AB85-8A10-4233-AE53-8C173D31D981}" destId="{DC1E83A5-B7C7-4DA9-9FA9-CA56301B4C90}" srcOrd="0" destOrd="0" presId="urn:microsoft.com/office/officeart/2005/8/layout/radial1"/>
    <dgm:cxn modelId="{21381C74-F192-450E-80D2-398D45D81E2B}" srcId="{C20D3DF8-6DA3-4D5D-A390-75368871A711}" destId="{41FD8F89-981E-4722-9805-0CFBE13A8800}" srcOrd="5" destOrd="0" parTransId="{C118A8EB-8151-407A-AFFF-C647B074F8B7}" sibTransId="{9FAEE28A-E2F3-4D00-9B13-FB7B566E3D91}"/>
    <dgm:cxn modelId="{AA1B10AA-AD92-4306-AC52-3ACE0C622838}" type="presOf" srcId="{E4E99AC6-19B8-4F2F-842E-109E82F20B8C}" destId="{51E00FC1-9C50-4E8A-A41A-61A1DA7DF11B}" srcOrd="0" destOrd="0" presId="urn:microsoft.com/office/officeart/2005/8/layout/radial1"/>
    <dgm:cxn modelId="{7516DAF3-61E6-49D8-857D-E797219263D8}" type="presOf" srcId="{209A7456-6746-4267-A9A8-D9D5D0244B3B}" destId="{3222D705-869E-48F6-85B7-3CF997086A21}" srcOrd="1" destOrd="0" presId="urn:microsoft.com/office/officeart/2005/8/layout/radial1"/>
    <dgm:cxn modelId="{F885B237-0320-40A7-B7A7-0B94AA510FE1}" type="presOf" srcId="{EE9E008B-1D08-4C10-AA0C-14863976F075}" destId="{D8425028-FC4C-412B-A66C-4ECBE1E6A68E}" srcOrd="0" destOrd="0" presId="urn:microsoft.com/office/officeart/2005/8/layout/radial1"/>
    <dgm:cxn modelId="{4F81140B-96EB-43B6-BB77-B68906C2FBA7}" type="presOf" srcId="{FE24F18D-29C3-4E7F-9BC6-D6690D972321}" destId="{1C1F83BE-3FE7-4347-A20C-26B8D5BB1B87}" srcOrd="0" destOrd="0" presId="urn:microsoft.com/office/officeart/2005/8/layout/radial1"/>
    <dgm:cxn modelId="{BB28473D-FCAF-4641-8AA5-061B6381E2DC}" type="presOf" srcId="{C118A8EB-8151-407A-AFFF-C647B074F8B7}" destId="{B32EC9D6-3EC0-41DE-A232-133400E6F656}" srcOrd="1" destOrd="0" presId="urn:microsoft.com/office/officeart/2005/8/layout/radial1"/>
    <dgm:cxn modelId="{70035C7C-12AF-444A-B238-7837CD2A2DAF}" type="presOf" srcId="{AE8788DC-E6CC-4BF2-8BF9-4B614D6D362B}" destId="{BCBD08AC-5D94-4EA0-9446-2553F7D0A2D7}" srcOrd="0" destOrd="0" presId="urn:microsoft.com/office/officeart/2005/8/layout/radial1"/>
    <dgm:cxn modelId="{3D511FE1-8C64-47AC-BC51-FB8B66370209}" type="presOf" srcId="{0D8B487B-A2BD-4417-90CC-F2BD1525CF94}" destId="{C04C9B38-9EC3-4E7D-BE65-7DFC972D98F7}" srcOrd="0" destOrd="0" presId="urn:microsoft.com/office/officeart/2005/8/layout/radial1"/>
    <dgm:cxn modelId="{159E7F8F-259C-4CC6-B50C-5AA36D7AF78D}" type="presOf" srcId="{C20D3DF8-6DA3-4D5D-A390-75368871A711}" destId="{CFC8EDE0-1D9C-4C98-A55A-6F6966462A46}" srcOrd="0" destOrd="0" presId="urn:microsoft.com/office/officeart/2005/8/layout/radial1"/>
    <dgm:cxn modelId="{BC3A981E-48F6-4D20-A4A0-239335E6FF80}" srcId="{C20D3DF8-6DA3-4D5D-A390-75368871A711}" destId="{E4E99AC6-19B8-4F2F-842E-109E82F20B8C}" srcOrd="1" destOrd="0" parTransId="{209A7456-6746-4267-A9A8-D9D5D0244B3B}" sibTransId="{C6BEB03A-3F18-4B8A-990D-E512A1753DFD}"/>
    <dgm:cxn modelId="{D217294C-9F2B-4B23-A6E1-E3467A5884DC}" type="presOf" srcId="{EE9E008B-1D08-4C10-AA0C-14863976F075}" destId="{0A008F67-A6C6-44D3-8D9B-FF70D351B13E}" srcOrd="1" destOrd="0" presId="urn:microsoft.com/office/officeart/2005/8/layout/radial1"/>
    <dgm:cxn modelId="{733C7454-B7D3-4BDC-9ADE-86FC28A38832}" srcId="{C20D3DF8-6DA3-4D5D-A390-75368871A711}" destId="{0D8B487B-A2BD-4417-90CC-F2BD1525CF94}" srcOrd="0" destOrd="0" parTransId="{EE9E008B-1D08-4C10-AA0C-14863976F075}" sibTransId="{EBE050F4-4435-46C2-B33F-678922F30A15}"/>
    <dgm:cxn modelId="{83419DFD-661A-4F73-8831-1BF084582F6D}" srcId="{C20D3DF8-6DA3-4D5D-A390-75368871A711}" destId="{F787A7E6-F2AA-49FC-AA98-0C540D8D1DCC}" srcOrd="3" destOrd="0" parTransId="{53531DAF-CB21-4516-B0FC-5589B613FF86}" sibTransId="{3CA8AAD4-BE36-4F78-8C61-2689F4F89899}"/>
    <dgm:cxn modelId="{B6511E36-76EF-46E9-867D-33CF43BD460F}" type="presOf" srcId="{53531DAF-CB21-4516-B0FC-5589B613FF86}" destId="{9C099A8C-7DA4-4EE1-BFD0-CF441883C64C}" srcOrd="1" destOrd="0" presId="urn:microsoft.com/office/officeart/2005/8/layout/radial1"/>
    <dgm:cxn modelId="{A4AA6A29-177E-4019-9250-9A42063FC9E7}" type="presOf" srcId="{F787A7E6-F2AA-49FC-AA98-0C540D8D1DCC}" destId="{80B0EE70-834B-4328-B334-2686067F05EC}" srcOrd="0" destOrd="0" presId="urn:microsoft.com/office/officeart/2005/8/layout/radial1"/>
    <dgm:cxn modelId="{241FDF97-022D-4C7F-AB64-57C7D7709BA6}" srcId="{C20D3DF8-6DA3-4D5D-A390-75368871A711}" destId="{7142755E-494A-4103-B0F3-997084224FA0}" srcOrd="2" destOrd="0" parTransId="{0C723FD2-F69F-48C2-8847-9AC5EE9D65D1}" sibTransId="{ED396E47-9793-4FDD-BB73-DFD6F9DC0A26}"/>
    <dgm:cxn modelId="{9347FB56-E521-433A-8030-77EFC6E9F629}" srcId="{2301AB85-8A10-4233-AE53-8C173D31D981}" destId="{C20D3DF8-6DA3-4D5D-A390-75368871A711}" srcOrd="0" destOrd="0" parTransId="{C77B871D-F90B-4869-B09A-A3FEE7C58C81}" sibTransId="{789DC630-E6AD-4AFD-95CD-DFECF41F6695}"/>
    <dgm:cxn modelId="{4FC404B6-8F42-469D-9951-A70F3723E7FD}" type="presOf" srcId="{209A7456-6746-4267-A9A8-D9D5D0244B3B}" destId="{69ACC68B-6E18-4C74-9B59-68D0898ECEFA}" srcOrd="0" destOrd="0" presId="urn:microsoft.com/office/officeart/2005/8/layout/radial1"/>
    <dgm:cxn modelId="{CF4801B3-F17E-4E65-A73C-67F3CF89F330}" type="presParOf" srcId="{DC1E83A5-B7C7-4DA9-9FA9-CA56301B4C90}" destId="{CFC8EDE0-1D9C-4C98-A55A-6F6966462A46}" srcOrd="0" destOrd="0" presId="urn:microsoft.com/office/officeart/2005/8/layout/radial1"/>
    <dgm:cxn modelId="{A8FE66B0-00B9-48FB-8012-EDB408CE3A98}" type="presParOf" srcId="{DC1E83A5-B7C7-4DA9-9FA9-CA56301B4C90}" destId="{D8425028-FC4C-412B-A66C-4ECBE1E6A68E}" srcOrd="1" destOrd="0" presId="urn:microsoft.com/office/officeart/2005/8/layout/radial1"/>
    <dgm:cxn modelId="{107B5E40-0BC8-485C-809C-59C80BA1592E}" type="presParOf" srcId="{D8425028-FC4C-412B-A66C-4ECBE1E6A68E}" destId="{0A008F67-A6C6-44D3-8D9B-FF70D351B13E}" srcOrd="0" destOrd="0" presId="urn:microsoft.com/office/officeart/2005/8/layout/radial1"/>
    <dgm:cxn modelId="{D8B72430-BCC6-47CF-906E-8F0DC2241A83}" type="presParOf" srcId="{DC1E83A5-B7C7-4DA9-9FA9-CA56301B4C90}" destId="{C04C9B38-9EC3-4E7D-BE65-7DFC972D98F7}" srcOrd="2" destOrd="0" presId="urn:microsoft.com/office/officeart/2005/8/layout/radial1"/>
    <dgm:cxn modelId="{2C49EA84-1BD0-4FCF-ABF3-DF276F22D889}" type="presParOf" srcId="{DC1E83A5-B7C7-4DA9-9FA9-CA56301B4C90}" destId="{69ACC68B-6E18-4C74-9B59-68D0898ECEFA}" srcOrd="3" destOrd="0" presId="urn:microsoft.com/office/officeart/2005/8/layout/radial1"/>
    <dgm:cxn modelId="{1CE781AF-A8D9-4BAB-B83B-A36D60205BD1}" type="presParOf" srcId="{69ACC68B-6E18-4C74-9B59-68D0898ECEFA}" destId="{3222D705-869E-48F6-85B7-3CF997086A21}" srcOrd="0" destOrd="0" presId="urn:microsoft.com/office/officeart/2005/8/layout/radial1"/>
    <dgm:cxn modelId="{F267F06A-080F-4CF2-A964-76CF5BCC1F63}" type="presParOf" srcId="{DC1E83A5-B7C7-4DA9-9FA9-CA56301B4C90}" destId="{51E00FC1-9C50-4E8A-A41A-61A1DA7DF11B}" srcOrd="4" destOrd="0" presId="urn:microsoft.com/office/officeart/2005/8/layout/radial1"/>
    <dgm:cxn modelId="{5B78C5DA-D06C-4BA1-9F0D-124CA14105B1}" type="presParOf" srcId="{DC1E83A5-B7C7-4DA9-9FA9-CA56301B4C90}" destId="{395FCBB9-D872-431D-A6FB-70443C82DE93}" srcOrd="5" destOrd="0" presId="urn:microsoft.com/office/officeart/2005/8/layout/radial1"/>
    <dgm:cxn modelId="{1A7850FB-D7E5-4565-A2C8-E6FDE9388F01}" type="presParOf" srcId="{395FCBB9-D872-431D-A6FB-70443C82DE93}" destId="{480653A0-EC16-4567-94C5-1D867D8AE51C}" srcOrd="0" destOrd="0" presId="urn:microsoft.com/office/officeart/2005/8/layout/radial1"/>
    <dgm:cxn modelId="{965C91B0-CCB7-4C6E-967F-7B9130030BCE}" type="presParOf" srcId="{DC1E83A5-B7C7-4DA9-9FA9-CA56301B4C90}" destId="{C426D9C8-D705-462E-B30A-F42FB63EFBE9}" srcOrd="6" destOrd="0" presId="urn:microsoft.com/office/officeart/2005/8/layout/radial1"/>
    <dgm:cxn modelId="{781690AE-B7C9-46E4-9006-C21BFC5F9B4B}" type="presParOf" srcId="{DC1E83A5-B7C7-4DA9-9FA9-CA56301B4C90}" destId="{9EAEAD8C-0EDD-4204-962B-69B37E0C2F66}" srcOrd="7" destOrd="0" presId="urn:microsoft.com/office/officeart/2005/8/layout/radial1"/>
    <dgm:cxn modelId="{B610A6CF-7F8C-4FFA-980F-0B6506B23FDF}" type="presParOf" srcId="{9EAEAD8C-0EDD-4204-962B-69B37E0C2F66}" destId="{9C099A8C-7DA4-4EE1-BFD0-CF441883C64C}" srcOrd="0" destOrd="0" presId="urn:microsoft.com/office/officeart/2005/8/layout/radial1"/>
    <dgm:cxn modelId="{C34F42CE-E743-4427-B559-131CE15454BA}" type="presParOf" srcId="{DC1E83A5-B7C7-4DA9-9FA9-CA56301B4C90}" destId="{80B0EE70-834B-4328-B334-2686067F05EC}" srcOrd="8" destOrd="0" presId="urn:microsoft.com/office/officeart/2005/8/layout/radial1"/>
    <dgm:cxn modelId="{11234447-A89B-42BC-A0D6-B008A2A42AEC}" type="presParOf" srcId="{DC1E83A5-B7C7-4DA9-9FA9-CA56301B4C90}" destId="{BCBD08AC-5D94-4EA0-9446-2553F7D0A2D7}" srcOrd="9" destOrd="0" presId="urn:microsoft.com/office/officeart/2005/8/layout/radial1"/>
    <dgm:cxn modelId="{D886A876-EC21-423B-AAE0-A70572CC8553}" type="presParOf" srcId="{BCBD08AC-5D94-4EA0-9446-2553F7D0A2D7}" destId="{5B1575F5-4E3A-4DD8-90D6-7212EECEE47E}" srcOrd="0" destOrd="0" presId="urn:microsoft.com/office/officeart/2005/8/layout/radial1"/>
    <dgm:cxn modelId="{8A65500A-32AD-49F5-86C9-9ABF3F28D437}" type="presParOf" srcId="{DC1E83A5-B7C7-4DA9-9FA9-CA56301B4C90}" destId="{1C1F83BE-3FE7-4347-A20C-26B8D5BB1B87}" srcOrd="10" destOrd="0" presId="urn:microsoft.com/office/officeart/2005/8/layout/radial1"/>
    <dgm:cxn modelId="{7A8A07CE-BE23-4F94-8191-FC242CF18BCD}" type="presParOf" srcId="{DC1E83A5-B7C7-4DA9-9FA9-CA56301B4C90}" destId="{2E90A92F-4E5E-4E70-9F79-6B64FEC06077}" srcOrd="11" destOrd="0" presId="urn:microsoft.com/office/officeart/2005/8/layout/radial1"/>
    <dgm:cxn modelId="{DF6FF23F-C322-4AE3-B651-90D6202A2B4C}" type="presParOf" srcId="{2E90A92F-4E5E-4E70-9F79-6B64FEC06077}" destId="{B32EC9D6-3EC0-41DE-A232-133400E6F656}" srcOrd="0" destOrd="0" presId="urn:microsoft.com/office/officeart/2005/8/layout/radial1"/>
    <dgm:cxn modelId="{06B8B647-9241-45FF-8E6C-5F9DCC98DD97}" type="presParOf" srcId="{DC1E83A5-B7C7-4DA9-9FA9-CA56301B4C90}" destId="{5A75B883-41F0-4B8B-850E-FCE21E8087A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B3FA19-01FD-4C6F-B8A6-AF25D152AA9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605DCD-4FE9-4758-8F83-AC7AFB51D5C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9EC8D7-F8DD-477B-B46D-11EE74750602}" type="parTrans" cxnId="{F928DF2A-B06F-4849-AAB6-8FE1158393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8D82AB-1C10-4475-A61A-26AE0FEF09C4}" type="sibTrans" cxnId="{F928DF2A-B06F-4849-AAB6-8FE1158393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21ADA8-D2B4-4BDA-AF0F-C5E9266183E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培養規律的生活作息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3A3CC9-5F1F-4990-8D64-5488DF702F49}" type="parTrans" cxnId="{9A5DE224-264E-44F1-A629-3D2C57333A5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DD528D-A019-4627-A89D-E0CF9CB36497}" type="sibTrans" cxnId="{9A5DE224-264E-44F1-A629-3D2C57333A5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A28410-F922-4110-B63C-6B19F824962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讓孩子分享在校狀況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ECD344-F1CA-4414-87EF-B2D2427C8BE8}" type="parTrans" cxnId="{3330A525-DF6D-4A8F-BD3F-36C9F7DBD2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610AFF-C313-4422-843C-D51C4F072EF3}" type="sibTrans" cxnId="{3330A525-DF6D-4A8F-BD3F-36C9F7DBD2B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9B9F4A-490F-4648-A6CA-261091ACEA6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EA87F4-4118-4E34-9B15-EB6E5BFCD5FE}" type="parTrans" cxnId="{05490EC0-327A-406D-A371-65700A6B772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4E5435-E49A-458B-9BE4-82B1D84E3CC7}" type="sibTrans" cxnId="{05490EC0-327A-406D-A371-65700A6B772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C8D6E1-4265-4FFE-B910-6039ABABAF5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協助督導孩子完成回家作業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FFD463-AED0-4968-A283-D3F46D5B9AD6}" type="parTrans" cxnId="{1EFD27B8-5798-4579-A549-9D6C05BAA4D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E05188-1F2A-4598-913B-9B2AC1199FDF}" type="sibTrans" cxnId="{1EFD27B8-5798-4579-A549-9D6C05BAA4D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56B1D9-0E8A-4BC0-977E-8C803469346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作業若有訂正部分，請留下記號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74ADF5-CCEB-4F46-8EA1-B0C1622E7357}" type="parTrans" cxnId="{6A856351-A773-4679-A3CD-6B0A7E79A8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0241D-4DDF-40F0-92E4-47082A957AB4}" type="sibTrans" cxnId="{6A856351-A773-4679-A3CD-6B0A7E79A83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EE0094-1E82-42FA-8565-25303F59144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溝通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9C3C7F-67D7-4D09-B52C-B011C0F65943}" type="parTrans" cxnId="{7F31D569-4CE1-455C-B280-768337C48A8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754D08-AFF1-43B0-8F74-96104D44A27B}" type="sibTrans" cxnId="{7F31D569-4CE1-455C-B280-768337C48A8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118A19-C970-47DE-A64B-7C9D81C2B46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多利用聯絡簿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98A3F0-15CD-4DD1-80F1-01FAA2D936C1}" type="parTrans" cxnId="{ABCA6298-5A1D-477A-9DF3-5C61EB95185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0489C7-FE84-4936-AAEA-69897A129246}" type="sibTrans" cxnId="{ABCA6298-5A1D-477A-9DF3-5C61EB95185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2950E5-8C9C-4AEC-A11C-CE5F35156B3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手機與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LINE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，請盡量於晚上八點前使用聯繫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A48A76-D9A4-455B-A37D-315DB2C1A518}" type="parTrans" cxnId="{DC50D2EA-195F-43C3-A381-5062F26869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D579AF-79A5-42B2-97E8-A736B9AC502F}" type="sibTrans" cxnId="{DC50D2EA-195F-43C3-A381-5062F26869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64D524-4B90-4497-8AEE-3B035EF4328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課後、考前叮嚀孩子做複習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16B26F-A3A0-4B21-BA43-90A0244033A0}" type="parTrans" cxnId="{EB1A9712-A451-43AD-A2CD-E4388E07E0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778EA2-C201-40D6-A79E-5D84E1387B56}" type="sibTrans" cxnId="{EB1A9712-A451-43AD-A2CD-E4388E07E0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A2DD35-EACB-4FED-ADA7-BFD3B4EA5AA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留意孩子使用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3C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產品情形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00923E-72EC-4024-926D-16C3C7C1DB16}" type="parTrans" cxnId="{05BF1925-B81D-4C82-AD1B-E3683254A5DC}">
      <dgm:prSet/>
      <dgm:spPr/>
    </dgm:pt>
    <dgm:pt modelId="{B7FD20C3-9846-400D-A2FF-A8D408D79EDF}" type="sibTrans" cxnId="{05BF1925-B81D-4C82-AD1B-E3683254A5DC}">
      <dgm:prSet/>
      <dgm:spPr/>
    </dgm:pt>
    <dgm:pt modelId="{1F745322-1854-41BE-9E38-8EB5D72A68E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放學、課輔時間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1D9C97-1003-4131-AB1F-BD7C0E5DB3BE}" type="parTrans" cxnId="{0F1953CE-D7BA-4B22-869A-6612DEE031F1}">
      <dgm:prSet/>
      <dgm:spPr/>
    </dgm:pt>
    <dgm:pt modelId="{D26910BC-E6F9-406C-84A6-59BC861FF021}" type="sibTrans" cxnId="{0F1953CE-D7BA-4B22-869A-6612DEE031F1}">
      <dgm:prSet/>
      <dgm:spPr/>
    </dgm:pt>
    <dgm:pt modelId="{EC26C71B-BD45-432A-9E88-CF48C0CCEBDF}" type="pres">
      <dgm:prSet presAssocID="{DDB3FA19-01FD-4C6F-B8A6-AF25D152AA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14220C-31F3-42E6-B1E8-61FBA4C7BCB8}" type="pres">
      <dgm:prSet presAssocID="{37605DCD-4FE9-4758-8F83-AC7AFB51D5CE}" presName="linNode" presStyleCnt="0"/>
      <dgm:spPr/>
      <dgm:t>
        <a:bodyPr/>
        <a:lstStyle/>
        <a:p>
          <a:endParaRPr lang="zh-TW" altLang="en-US"/>
        </a:p>
      </dgm:t>
    </dgm:pt>
    <dgm:pt modelId="{867F8F6B-6893-4EE7-A86E-982038F701CB}" type="pres">
      <dgm:prSet presAssocID="{37605DCD-4FE9-4758-8F83-AC7AFB51D5CE}" presName="parentText" presStyleLbl="node1" presStyleIdx="0" presStyleCnt="3" custScaleX="519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F938C-8D52-449C-9E8C-E316BE474241}" type="pres">
      <dgm:prSet presAssocID="{37605DCD-4FE9-4758-8F83-AC7AFB51D5CE}" presName="descendantText" presStyleLbl="alignAccFollowNode1" presStyleIdx="0" presStyleCnt="3" custScaleX="107310" custScaleY="111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10CD5C-F19E-473E-9E41-E964F401FCE5}" type="pres">
      <dgm:prSet presAssocID="{D68D82AB-1C10-4475-A61A-26AE0FEF09C4}" presName="sp" presStyleCnt="0"/>
      <dgm:spPr/>
      <dgm:t>
        <a:bodyPr/>
        <a:lstStyle/>
        <a:p>
          <a:endParaRPr lang="zh-TW" altLang="en-US"/>
        </a:p>
      </dgm:t>
    </dgm:pt>
    <dgm:pt modelId="{26CBF8EE-007C-4180-B216-E334984273DA}" type="pres">
      <dgm:prSet presAssocID="{CB9B9F4A-490F-4648-A6CA-261091ACEA6D}" presName="linNode" presStyleCnt="0"/>
      <dgm:spPr/>
      <dgm:t>
        <a:bodyPr/>
        <a:lstStyle/>
        <a:p>
          <a:endParaRPr lang="zh-TW" altLang="en-US"/>
        </a:p>
      </dgm:t>
    </dgm:pt>
    <dgm:pt modelId="{CEE0B8E6-6BEB-498D-BB2F-275C0FD74395}" type="pres">
      <dgm:prSet presAssocID="{CB9B9F4A-490F-4648-A6CA-261091ACEA6D}" presName="parentText" presStyleLbl="node1" presStyleIdx="1" presStyleCnt="3" custScaleX="519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1DC7D6-1D54-4CBA-920A-D92647273C28}" type="pres">
      <dgm:prSet presAssocID="{CB9B9F4A-490F-4648-A6CA-261091ACEA6D}" presName="descendantText" presStyleLbl="alignAccFollowNode1" presStyleIdx="1" presStyleCnt="3" custScaleX="107310" custScaleY="111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6B182-15DA-4F4D-BCA5-17D22684BDC0}" type="pres">
      <dgm:prSet presAssocID="{644E5435-E49A-458B-9BE4-82B1D84E3CC7}" presName="sp" presStyleCnt="0"/>
      <dgm:spPr/>
      <dgm:t>
        <a:bodyPr/>
        <a:lstStyle/>
        <a:p>
          <a:endParaRPr lang="zh-TW" altLang="en-US"/>
        </a:p>
      </dgm:t>
    </dgm:pt>
    <dgm:pt modelId="{5E7D5939-E900-4D59-B142-361539C8A8E8}" type="pres">
      <dgm:prSet presAssocID="{F1EE0094-1E82-42FA-8565-25303F591442}" presName="linNode" presStyleCnt="0"/>
      <dgm:spPr/>
      <dgm:t>
        <a:bodyPr/>
        <a:lstStyle/>
        <a:p>
          <a:endParaRPr lang="zh-TW" altLang="en-US"/>
        </a:p>
      </dgm:t>
    </dgm:pt>
    <dgm:pt modelId="{D9054AE2-F59D-4F1D-AE0C-9C6A4E0E5FE5}" type="pres">
      <dgm:prSet presAssocID="{F1EE0094-1E82-42FA-8565-25303F591442}" presName="parentText" presStyleLbl="node1" presStyleIdx="2" presStyleCnt="3" custScaleX="5197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922B09-1A92-4A51-A74A-A401625F865D}" type="pres">
      <dgm:prSet presAssocID="{F1EE0094-1E82-42FA-8565-25303F591442}" presName="descendantText" presStyleLbl="alignAccFollowNode1" presStyleIdx="2" presStyleCnt="3" custScaleX="107310" custScaleY="111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28DF2A-B06F-4849-AAB6-8FE1158393DC}" srcId="{DDB3FA19-01FD-4C6F-B8A6-AF25D152AA96}" destId="{37605DCD-4FE9-4758-8F83-AC7AFB51D5CE}" srcOrd="0" destOrd="0" parTransId="{D09EC8D7-F8DD-477B-B46D-11EE74750602}" sibTransId="{D68D82AB-1C10-4475-A61A-26AE0FEF09C4}"/>
    <dgm:cxn modelId="{2EB4ABCE-351D-4C23-A838-547DAF04EBB8}" type="presOf" srcId="{C0C8D6E1-4265-4FFE-B910-6039ABABAF5A}" destId="{9B1DC7D6-1D54-4CBA-920A-D92647273C28}" srcOrd="0" destOrd="0" presId="urn:microsoft.com/office/officeart/2005/8/layout/vList5"/>
    <dgm:cxn modelId="{EB1A9712-A451-43AD-A2CD-E4388E07E028}" srcId="{CB9B9F4A-490F-4648-A6CA-261091ACEA6D}" destId="{7264D524-4B90-4497-8AEE-3B035EF43282}" srcOrd="2" destOrd="0" parTransId="{4016B26F-A3A0-4B21-BA43-90A0244033A0}" sibTransId="{CD778EA2-C201-40D6-A79E-5D84E1387B56}"/>
    <dgm:cxn modelId="{5AF360A1-EE8F-407E-894C-C090BA618F11}" type="presOf" srcId="{9C56B1D9-0E8A-4BC0-977E-8C8034693462}" destId="{9B1DC7D6-1D54-4CBA-920A-D92647273C28}" srcOrd="0" destOrd="1" presId="urn:microsoft.com/office/officeart/2005/8/layout/vList5"/>
    <dgm:cxn modelId="{3330A525-DF6D-4A8F-BD3F-36C9F7DBD2B0}" srcId="{37605DCD-4FE9-4758-8F83-AC7AFB51D5CE}" destId="{6BA28410-F922-4110-B63C-6B19F824962A}" srcOrd="1" destOrd="0" parTransId="{E2ECD344-F1CA-4414-87EF-B2D2427C8BE8}" sibTransId="{32610AFF-C313-4422-843C-D51C4F072EF3}"/>
    <dgm:cxn modelId="{DC50D2EA-195F-43C3-A381-5062F268697F}" srcId="{F1EE0094-1E82-42FA-8565-25303F591442}" destId="{CE2950E5-8C9C-4AEC-A11C-CE5F35156B35}" srcOrd="2" destOrd="0" parTransId="{C2A48A76-D9A4-455B-A37D-315DB2C1A518}" sibTransId="{F6D579AF-79A5-42B2-97E8-A736B9AC502F}"/>
    <dgm:cxn modelId="{99924C71-C772-4D18-B53B-171964764956}" type="presOf" srcId="{A6118A19-C970-47DE-A64B-7C9D81C2B467}" destId="{00922B09-1A92-4A51-A74A-A401625F865D}" srcOrd="0" destOrd="1" presId="urn:microsoft.com/office/officeart/2005/8/layout/vList5"/>
    <dgm:cxn modelId="{9A5DE224-264E-44F1-A629-3D2C57333A58}" srcId="{37605DCD-4FE9-4758-8F83-AC7AFB51D5CE}" destId="{8C21ADA8-D2B4-4BDA-AF0F-C5E9266183E9}" srcOrd="0" destOrd="0" parTransId="{6B3A3CC9-5F1F-4990-8D64-5488DF702F49}" sibTransId="{7CDD528D-A019-4627-A89D-E0CF9CB36497}"/>
    <dgm:cxn modelId="{B9E0055D-654C-48F9-A96F-C80356FEFDC8}" type="presOf" srcId="{6BA28410-F922-4110-B63C-6B19F824962A}" destId="{6BEF938C-8D52-449C-9E8C-E316BE474241}" srcOrd="0" destOrd="1" presId="urn:microsoft.com/office/officeart/2005/8/layout/vList5"/>
    <dgm:cxn modelId="{8D50700F-3B36-40A1-A064-7799094FC7B7}" type="presOf" srcId="{8C21ADA8-D2B4-4BDA-AF0F-C5E9266183E9}" destId="{6BEF938C-8D52-449C-9E8C-E316BE474241}" srcOrd="0" destOrd="0" presId="urn:microsoft.com/office/officeart/2005/8/layout/vList5"/>
    <dgm:cxn modelId="{20EE8917-D4DF-4D57-94DE-2695646D1FE6}" type="presOf" srcId="{FAA2DD35-EACB-4FED-ADA7-BFD3B4EA5AA3}" destId="{6BEF938C-8D52-449C-9E8C-E316BE474241}" srcOrd="0" destOrd="2" presId="urn:microsoft.com/office/officeart/2005/8/layout/vList5"/>
    <dgm:cxn modelId="{6231D57F-D39C-49FC-A0DF-723B7F3D323D}" type="presOf" srcId="{DDB3FA19-01FD-4C6F-B8A6-AF25D152AA96}" destId="{EC26C71B-BD45-432A-9E88-CF48C0CCEBDF}" srcOrd="0" destOrd="0" presId="urn:microsoft.com/office/officeart/2005/8/layout/vList5"/>
    <dgm:cxn modelId="{5A017DFC-6243-4D30-85CA-F8EA6694736D}" type="presOf" srcId="{F1EE0094-1E82-42FA-8565-25303F591442}" destId="{D9054AE2-F59D-4F1D-AE0C-9C6A4E0E5FE5}" srcOrd="0" destOrd="0" presId="urn:microsoft.com/office/officeart/2005/8/layout/vList5"/>
    <dgm:cxn modelId="{1EFD27B8-5798-4579-A549-9D6C05BAA4D2}" srcId="{CB9B9F4A-490F-4648-A6CA-261091ACEA6D}" destId="{C0C8D6E1-4265-4FFE-B910-6039ABABAF5A}" srcOrd="0" destOrd="0" parTransId="{DAFFD463-AED0-4968-A283-D3F46D5B9AD6}" sibTransId="{E2E05188-1F2A-4598-913B-9B2AC1199FDF}"/>
    <dgm:cxn modelId="{7F31D569-4CE1-455C-B280-768337C48A8F}" srcId="{DDB3FA19-01FD-4C6F-B8A6-AF25D152AA96}" destId="{F1EE0094-1E82-42FA-8565-25303F591442}" srcOrd="2" destOrd="0" parTransId="{959C3C7F-67D7-4D09-B52C-B011C0F65943}" sibTransId="{86754D08-AFF1-43B0-8F74-96104D44A27B}"/>
    <dgm:cxn modelId="{0F1953CE-D7BA-4B22-869A-6612DEE031F1}" srcId="{F1EE0094-1E82-42FA-8565-25303F591442}" destId="{1F745322-1854-41BE-9E38-8EB5D72A68E8}" srcOrd="0" destOrd="0" parTransId="{FB1D9C97-1003-4131-AB1F-BD7C0E5DB3BE}" sibTransId="{D26910BC-E6F9-406C-84A6-59BC861FF021}"/>
    <dgm:cxn modelId="{05BF1925-B81D-4C82-AD1B-E3683254A5DC}" srcId="{37605DCD-4FE9-4758-8F83-AC7AFB51D5CE}" destId="{FAA2DD35-EACB-4FED-ADA7-BFD3B4EA5AA3}" srcOrd="2" destOrd="0" parTransId="{7400923E-72EC-4024-926D-16C3C7C1DB16}" sibTransId="{B7FD20C3-9846-400D-A2FF-A8D408D79EDF}"/>
    <dgm:cxn modelId="{7D776F82-89A1-4E79-8B9A-D69E655ABD0B}" type="presOf" srcId="{CE2950E5-8C9C-4AEC-A11C-CE5F35156B35}" destId="{00922B09-1A92-4A51-A74A-A401625F865D}" srcOrd="0" destOrd="2" presId="urn:microsoft.com/office/officeart/2005/8/layout/vList5"/>
    <dgm:cxn modelId="{05490EC0-327A-406D-A371-65700A6B7726}" srcId="{DDB3FA19-01FD-4C6F-B8A6-AF25D152AA96}" destId="{CB9B9F4A-490F-4648-A6CA-261091ACEA6D}" srcOrd="1" destOrd="0" parTransId="{66EA87F4-4118-4E34-9B15-EB6E5BFCD5FE}" sibTransId="{644E5435-E49A-458B-9BE4-82B1D84E3CC7}"/>
    <dgm:cxn modelId="{8CD4F060-A6C6-487E-8F29-F98D7E9DDB1F}" type="presOf" srcId="{1F745322-1854-41BE-9E38-8EB5D72A68E8}" destId="{00922B09-1A92-4A51-A74A-A401625F865D}" srcOrd="0" destOrd="0" presId="urn:microsoft.com/office/officeart/2005/8/layout/vList5"/>
    <dgm:cxn modelId="{B4D73576-A2AC-4FFB-8BB5-8BAD7D20DC55}" type="presOf" srcId="{7264D524-4B90-4497-8AEE-3B035EF43282}" destId="{9B1DC7D6-1D54-4CBA-920A-D92647273C28}" srcOrd="0" destOrd="2" presId="urn:microsoft.com/office/officeart/2005/8/layout/vList5"/>
    <dgm:cxn modelId="{117EF675-61A3-435B-9C61-37D25BF98F43}" type="presOf" srcId="{37605DCD-4FE9-4758-8F83-AC7AFB51D5CE}" destId="{867F8F6B-6893-4EE7-A86E-982038F701CB}" srcOrd="0" destOrd="0" presId="urn:microsoft.com/office/officeart/2005/8/layout/vList5"/>
    <dgm:cxn modelId="{8A3709A7-4AA1-4017-9BAF-7EB26D0F5D58}" type="presOf" srcId="{CB9B9F4A-490F-4648-A6CA-261091ACEA6D}" destId="{CEE0B8E6-6BEB-498D-BB2F-275C0FD74395}" srcOrd="0" destOrd="0" presId="urn:microsoft.com/office/officeart/2005/8/layout/vList5"/>
    <dgm:cxn modelId="{6A856351-A773-4679-A3CD-6B0A7E79A83D}" srcId="{CB9B9F4A-490F-4648-A6CA-261091ACEA6D}" destId="{9C56B1D9-0E8A-4BC0-977E-8C8034693462}" srcOrd="1" destOrd="0" parTransId="{0274ADF5-CCEB-4F46-8EA1-B0C1622E7357}" sibTransId="{EA40241D-4DDF-40F0-92E4-47082A957AB4}"/>
    <dgm:cxn modelId="{ABCA6298-5A1D-477A-9DF3-5C61EB95185C}" srcId="{F1EE0094-1E82-42FA-8565-25303F591442}" destId="{A6118A19-C970-47DE-A64B-7C9D81C2B467}" srcOrd="1" destOrd="0" parTransId="{3198A3F0-15CD-4DD1-80F1-01FAA2D936C1}" sibTransId="{940489C7-FE84-4936-AAEA-69897A129246}"/>
    <dgm:cxn modelId="{DEE708BF-E2E0-494E-A605-FC34EEFDB221}" type="presParOf" srcId="{EC26C71B-BD45-432A-9E88-CF48C0CCEBDF}" destId="{0B14220C-31F3-42E6-B1E8-61FBA4C7BCB8}" srcOrd="0" destOrd="0" presId="urn:microsoft.com/office/officeart/2005/8/layout/vList5"/>
    <dgm:cxn modelId="{B8BC9093-DC0C-4A41-9D52-098E1F2DDFBC}" type="presParOf" srcId="{0B14220C-31F3-42E6-B1E8-61FBA4C7BCB8}" destId="{867F8F6B-6893-4EE7-A86E-982038F701CB}" srcOrd="0" destOrd="0" presId="urn:microsoft.com/office/officeart/2005/8/layout/vList5"/>
    <dgm:cxn modelId="{662937EB-0E96-4499-BF06-0C5B1353DDC9}" type="presParOf" srcId="{0B14220C-31F3-42E6-B1E8-61FBA4C7BCB8}" destId="{6BEF938C-8D52-449C-9E8C-E316BE474241}" srcOrd="1" destOrd="0" presId="urn:microsoft.com/office/officeart/2005/8/layout/vList5"/>
    <dgm:cxn modelId="{5A0FB8F1-3DCC-4BE1-AF14-D843EED0CAA2}" type="presParOf" srcId="{EC26C71B-BD45-432A-9E88-CF48C0CCEBDF}" destId="{AA10CD5C-F19E-473E-9E41-E964F401FCE5}" srcOrd="1" destOrd="0" presId="urn:microsoft.com/office/officeart/2005/8/layout/vList5"/>
    <dgm:cxn modelId="{9B5D0124-1498-467F-A705-F34C9C4EE3E6}" type="presParOf" srcId="{EC26C71B-BD45-432A-9E88-CF48C0CCEBDF}" destId="{26CBF8EE-007C-4180-B216-E334984273DA}" srcOrd="2" destOrd="0" presId="urn:microsoft.com/office/officeart/2005/8/layout/vList5"/>
    <dgm:cxn modelId="{6F043A54-03D2-4123-BED6-080ED13A948C}" type="presParOf" srcId="{26CBF8EE-007C-4180-B216-E334984273DA}" destId="{CEE0B8E6-6BEB-498D-BB2F-275C0FD74395}" srcOrd="0" destOrd="0" presId="urn:microsoft.com/office/officeart/2005/8/layout/vList5"/>
    <dgm:cxn modelId="{00AD732E-E164-427E-9A58-D2845A7CD683}" type="presParOf" srcId="{26CBF8EE-007C-4180-B216-E334984273DA}" destId="{9B1DC7D6-1D54-4CBA-920A-D92647273C28}" srcOrd="1" destOrd="0" presId="urn:microsoft.com/office/officeart/2005/8/layout/vList5"/>
    <dgm:cxn modelId="{FE4DB082-1824-489F-BD14-18D077BD0165}" type="presParOf" srcId="{EC26C71B-BD45-432A-9E88-CF48C0CCEBDF}" destId="{7626B182-15DA-4F4D-BCA5-17D22684BDC0}" srcOrd="3" destOrd="0" presId="urn:microsoft.com/office/officeart/2005/8/layout/vList5"/>
    <dgm:cxn modelId="{ABA7C495-D57E-4B95-B130-8D2BBCA92DFD}" type="presParOf" srcId="{EC26C71B-BD45-432A-9E88-CF48C0CCEBDF}" destId="{5E7D5939-E900-4D59-B142-361539C8A8E8}" srcOrd="4" destOrd="0" presId="urn:microsoft.com/office/officeart/2005/8/layout/vList5"/>
    <dgm:cxn modelId="{DB5FB9E7-1F85-40DC-A3DA-97C8E78544A1}" type="presParOf" srcId="{5E7D5939-E900-4D59-B142-361539C8A8E8}" destId="{D9054AE2-F59D-4F1D-AE0C-9C6A4E0E5FE5}" srcOrd="0" destOrd="0" presId="urn:microsoft.com/office/officeart/2005/8/layout/vList5"/>
    <dgm:cxn modelId="{1C4203DF-EEA4-479E-933E-D9C480F6F0A4}" type="presParOf" srcId="{5E7D5939-E900-4D59-B142-361539C8A8E8}" destId="{00922B09-1A92-4A51-A74A-A401625F86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B0CE26-B581-4B87-9345-32C32AEC6C7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DD8483-E939-4FCA-AF59-8A071B48B539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課後志工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4426CA-B4E6-4C90-8177-1B7949CDFAC0}" type="parTrans" cxnId="{FFC8CD1C-B5E2-417D-A5D8-1C14599DC062}">
      <dgm:prSet/>
      <dgm:spPr/>
      <dgm:t>
        <a:bodyPr/>
        <a:lstStyle/>
        <a:p>
          <a:endParaRPr lang="zh-TW" altLang="en-US" sz="3200"/>
        </a:p>
      </dgm:t>
    </dgm:pt>
    <dgm:pt modelId="{F4911E12-9406-4031-91C9-EB91CCF0FB95}" type="sibTrans" cxnId="{FFC8CD1C-B5E2-417D-A5D8-1C14599DC062}">
      <dgm:prSet/>
      <dgm:spPr/>
      <dgm:t>
        <a:bodyPr/>
        <a:lstStyle/>
        <a:p>
          <a:endParaRPr lang="zh-TW" altLang="en-US" sz="3200"/>
        </a:p>
      </dgm:t>
    </dgm:pt>
    <dgm:pt modelId="{63E8A951-A708-41E2-9AD8-6082E5BA0202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停車接送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EC7DAB-79DC-44FF-B1D1-D9A93ADEBB6B}" type="parTrans" cxnId="{9BD4EF6C-471E-4C7B-9335-06E15FAC777F}">
      <dgm:prSet/>
      <dgm:spPr/>
      <dgm:t>
        <a:bodyPr/>
        <a:lstStyle/>
        <a:p>
          <a:endParaRPr lang="zh-TW" altLang="en-US" sz="3200"/>
        </a:p>
      </dgm:t>
    </dgm:pt>
    <dgm:pt modelId="{4B50346F-0423-496E-88E6-3E5B19179582}" type="sibTrans" cxnId="{9BD4EF6C-471E-4C7B-9335-06E15FAC777F}">
      <dgm:prSet/>
      <dgm:spPr/>
      <dgm:t>
        <a:bodyPr/>
        <a:lstStyle/>
        <a:p>
          <a:endParaRPr lang="zh-TW" altLang="en-US" sz="3200"/>
        </a:p>
      </dgm:t>
    </dgm:pt>
    <dgm:pt modelId="{3D3EA748-1630-414E-82CC-D287A1A8AADD}">
      <dgm:prSet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一次</a:t>
          </a:r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  餐具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D264D7-3CF9-4778-A77D-A2718DF5C2D9}" type="parTrans" cxnId="{28097FBA-8815-4B55-96A2-4C031FD2B1A6}">
      <dgm:prSet/>
      <dgm:spPr/>
      <dgm:t>
        <a:bodyPr/>
        <a:lstStyle/>
        <a:p>
          <a:endParaRPr lang="zh-TW" altLang="en-US" sz="3200"/>
        </a:p>
      </dgm:t>
    </dgm:pt>
    <dgm:pt modelId="{EEEA6A30-53CF-4287-A0DD-6A5FAA96CEB2}" type="sibTrans" cxnId="{28097FBA-8815-4B55-96A2-4C031FD2B1A6}">
      <dgm:prSet/>
      <dgm:spPr/>
      <dgm:t>
        <a:bodyPr/>
        <a:lstStyle/>
        <a:p>
          <a:endParaRPr lang="zh-TW" altLang="en-US" sz="3200"/>
        </a:p>
      </dgm:t>
    </dgm:pt>
    <dgm:pt modelId="{9905B01B-FE31-471E-AE5E-0FF0C5F25554}">
      <dgm:prSet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家長委員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C9E9C6-5680-4010-AA02-059CD51EC442}" type="parTrans" cxnId="{8AA03BE4-D68C-4076-AB19-D2902700380D}">
      <dgm:prSet/>
      <dgm:spPr/>
      <dgm:t>
        <a:bodyPr/>
        <a:lstStyle/>
        <a:p>
          <a:endParaRPr lang="zh-TW" altLang="en-US" sz="3200"/>
        </a:p>
      </dgm:t>
    </dgm:pt>
    <dgm:pt modelId="{ED0415A6-6D01-408E-9C54-298B8AEF1BAE}" type="sibTrans" cxnId="{8AA03BE4-D68C-4076-AB19-D2902700380D}">
      <dgm:prSet/>
      <dgm:spPr/>
      <dgm:t>
        <a:bodyPr/>
        <a:lstStyle/>
        <a:p>
          <a:endParaRPr lang="zh-TW" altLang="en-US" sz="3200"/>
        </a:p>
      </dgm:t>
    </dgm:pt>
    <dgm:pt modelId="{C9D13EA7-39DF-4358-84F1-142F4EEF5C8C}">
      <dgm:prSet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校車接送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3240F3-80BD-4389-BC77-5BDE9FEFBD4F}" type="parTrans" cxnId="{BEF3B378-9574-4F27-A919-5898DAA80CF6}">
      <dgm:prSet/>
      <dgm:spPr/>
      <dgm:t>
        <a:bodyPr/>
        <a:lstStyle/>
        <a:p>
          <a:endParaRPr lang="zh-TW" altLang="en-US" sz="3200"/>
        </a:p>
      </dgm:t>
    </dgm:pt>
    <dgm:pt modelId="{B29EF00E-2F6E-43F5-8B6B-C5741E8A83CA}" type="sibTrans" cxnId="{BEF3B378-9574-4F27-A919-5898DAA80CF6}">
      <dgm:prSet/>
      <dgm:spPr/>
      <dgm:t>
        <a:bodyPr/>
        <a:lstStyle/>
        <a:p>
          <a:endParaRPr lang="zh-TW" altLang="en-US" sz="3200"/>
        </a:p>
      </dgm:t>
    </dgm:pt>
    <dgm:pt modelId="{6553F0FF-247C-4966-8C42-DC19198C3873}">
      <dgm:prSet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下午點心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58AF54-FE91-45D5-B2DF-3E84A2B96366}" type="parTrans" cxnId="{2775CF7B-DA48-41D8-A78E-317F48A1BDC7}">
      <dgm:prSet/>
      <dgm:spPr/>
      <dgm:t>
        <a:bodyPr/>
        <a:lstStyle/>
        <a:p>
          <a:endParaRPr lang="zh-TW" altLang="en-US" sz="3200"/>
        </a:p>
      </dgm:t>
    </dgm:pt>
    <dgm:pt modelId="{AC981697-724D-483B-A753-1009493CCD4B}" type="sibTrans" cxnId="{2775CF7B-DA48-41D8-A78E-317F48A1BDC7}">
      <dgm:prSet/>
      <dgm:spPr/>
      <dgm:t>
        <a:bodyPr/>
        <a:lstStyle/>
        <a:p>
          <a:endParaRPr lang="zh-TW" altLang="en-US" sz="3200"/>
        </a:p>
      </dgm:t>
    </dgm:pt>
    <dgm:pt modelId="{DFB6056E-1B12-4B03-A1BF-29F9C1304743}">
      <dgm:prSet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班級群組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581020-5E62-4CB4-9955-30A3ED65326F}" type="parTrans" cxnId="{51F66C81-E51C-402F-9C65-BC67B706266B}">
      <dgm:prSet/>
      <dgm:spPr/>
      <dgm:t>
        <a:bodyPr/>
        <a:lstStyle/>
        <a:p>
          <a:endParaRPr lang="zh-TW" altLang="en-US"/>
        </a:p>
      </dgm:t>
    </dgm:pt>
    <dgm:pt modelId="{ECDB5B0F-41E3-441C-81E8-92535BE9E3B0}" type="sibTrans" cxnId="{51F66C81-E51C-402F-9C65-BC67B706266B}">
      <dgm:prSet/>
      <dgm:spPr/>
      <dgm:t>
        <a:bodyPr/>
        <a:lstStyle/>
        <a:p>
          <a:endParaRPr lang="zh-TW" altLang="en-US"/>
        </a:p>
      </dgm:t>
    </dgm:pt>
    <dgm:pt modelId="{7204F981-7A85-4943-8282-3BC81BB75B76}" type="pres">
      <dgm:prSet presAssocID="{30B0CE26-B581-4B87-9345-32C32AEC6C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E8CDEA-294E-4339-8DD5-2EEE969B4869}" type="pres">
      <dgm:prSet presAssocID="{3D3EA748-1630-414E-82CC-D287A1A8AADD}" presName="compNode" presStyleCnt="0"/>
      <dgm:spPr/>
    </dgm:pt>
    <dgm:pt modelId="{89A40AC7-FA67-48E3-9A26-627A725155E8}" type="pres">
      <dgm:prSet presAssocID="{3D3EA748-1630-414E-82CC-D287A1A8AADD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F295F53-CEF2-4113-92A5-096F592BF9CA}" type="pres">
      <dgm:prSet presAssocID="{3D3EA748-1630-414E-82CC-D287A1A8AADD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9C41D4-5846-40D9-B21C-FC0C1A59441C}" type="pres">
      <dgm:prSet presAssocID="{EEEA6A30-53CF-4287-A0DD-6A5FAA96CEB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3C1A43C-2D5E-42C7-A8CC-97A6A307E0DD}" type="pres">
      <dgm:prSet presAssocID="{63E8A951-A708-41E2-9AD8-6082E5BA0202}" presName="compNode" presStyleCnt="0"/>
      <dgm:spPr/>
    </dgm:pt>
    <dgm:pt modelId="{71CB25BB-EE34-4899-8056-FDDF084BBB55}" type="pres">
      <dgm:prSet presAssocID="{63E8A951-A708-41E2-9AD8-6082E5BA0202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CD70997-C96E-4FF4-9291-9F9E9DF0E0D8}" type="pres">
      <dgm:prSet presAssocID="{63E8A951-A708-41E2-9AD8-6082E5BA0202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4B2464-31A3-4C43-BE25-07B2A744EAEF}" type="pres">
      <dgm:prSet presAssocID="{4B50346F-0423-496E-88E6-3E5B1917958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42A625C-6DD0-4F5F-BD13-B5C22162F288}" type="pres">
      <dgm:prSet presAssocID="{C9D13EA7-39DF-4358-84F1-142F4EEF5C8C}" presName="compNode" presStyleCnt="0"/>
      <dgm:spPr/>
    </dgm:pt>
    <dgm:pt modelId="{9BBC4DFB-0A87-4614-AF17-ACD998DCFF53}" type="pres">
      <dgm:prSet presAssocID="{C9D13EA7-39DF-4358-84F1-142F4EEF5C8C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7884551-B821-48C0-8C1A-BF40D813253A}" type="pres">
      <dgm:prSet presAssocID="{C9D13EA7-39DF-4358-84F1-142F4EEF5C8C}" presName="textRect" presStyleLbl="revTx" presStyleIdx="2" presStyleCnt="7">
        <dgm:presLayoutVars>
          <dgm:bulletEnabled val="1"/>
        </dgm:presLayoutVars>
      </dgm:prSet>
      <dgm:spPr/>
    </dgm:pt>
    <dgm:pt modelId="{A08C1E6D-887C-4ECE-AE3A-DDB7FB3DD7EA}" type="pres">
      <dgm:prSet presAssocID="{B29EF00E-2F6E-43F5-8B6B-C5741E8A83CA}" presName="sibTrans" presStyleLbl="sibTrans2D1" presStyleIdx="0" presStyleCnt="0"/>
      <dgm:spPr/>
    </dgm:pt>
    <dgm:pt modelId="{F292EC83-2C4D-4527-BAFC-4A4DDBE1408B}" type="pres">
      <dgm:prSet presAssocID="{6553F0FF-247C-4966-8C42-DC19198C3873}" presName="compNode" presStyleCnt="0"/>
      <dgm:spPr/>
    </dgm:pt>
    <dgm:pt modelId="{50C49D2A-6166-4596-9972-23C88371B498}" type="pres">
      <dgm:prSet presAssocID="{6553F0FF-247C-4966-8C42-DC19198C3873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5C5EF36-AE4E-4C45-AC18-5A2997437D73}" type="pres">
      <dgm:prSet presAssocID="{6553F0FF-247C-4966-8C42-DC19198C3873}" presName="textRect" presStyleLbl="revTx" presStyleIdx="3" presStyleCnt="7">
        <dgm:presLayoutVars>
          <dgm:bulletEnabled val="1"/>
        </dgm:presLayoutVars>
      </dgm:prSet>
      <dgm:spPr/>
    </dgm:pt>
    <dgm:pt modelId="{297B7B5F-3E45-49CD-B58C-134B9B2DBCD2}" type="pres">
      <dgm:prSet presAssocID="{AC981697-724D-483B-A753-1009493CCD4B}" presName="sibTrans" presStyleLbl="sibTrans2D1" presStyleIdx="0" presStyleCnt="0"/>
      <dgm:spPr/>
    </dgm:pt>
    <dgm:pt modelId="{A07A9E81-E1A4-424D-B8F9-4EC0D1CEC7AB}" type="pres">
      <dgm:prSet presAssocID="{DFB6056E-1B12-4B03-A1BF-29F9C1304743}" presName="compNode" presStyleCnt="0"/>
      <dgm:spPr/>
    </dgm:pt>
    <dgm:pt modelId="{4F05944B-2916-4F31-9ED9-FEBB80ECD0CD}" type="pres">
      <dgm:prSet presAssocID="{DFB6056E-1B12-4B03-A1BF-29F9C1304743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8BC0DE1-67A4-4D05-A907-D72C56ECC31A}" type="pres">
      <dgm:prSet presAssocID="{DFB6056E-1B12-4B03-A1BF-29F9C1304743}" presName="textRect" presStyleLbl="revTx" presStyleIdx="4" presStyleCnt="7">
        <dgm:presLayoutVars>
          <dgm:bulletEnabled val="1"/>
        </dgm:presLayoutVars>
      </dgm:prSet>
      <dgm:spPr/>
    </dgm:pt>
    <dgm:pt modelId="{306653FB-E6CC-4253-8D9B-4D5789FF2E5D}" type="pres">
      <dgm:prSet presAssocID="{ECDB5B0F-41E3-441C-81E8-92535BE9E3B0}" presName="sibTrans" presStyleLbl="sibTrans2D1" presStyleIdx="0" presStyleCnt="0"/>
      <dgm:spPr/>
    </dgm:pt>
    <dgm:pt modelId="{0FE30B67-37C3-4CF2-8DC5-1CD6E4983135}" type="pres">
      <dgm:prSet presAssocID="{9905B01B-FE31-471E-AE5E-0FF0C5F25554}" presName="compNode" presStyleCnt="0"/>
      <dgm:spPr/>
    </dgm:pt>
    <dgm:pt modelId="{0F78F105-A237-44CF-988B-DAC23445959F}" type="pres">
      <dgm:prSet presAssocID="{9905B01B-FE31-471E-AE5E-0FF0C5F25554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F2AEFD4-E8A9-4D10-91D2-4A264EB364B3}" type="pres">
      <dgm:prSet presAssocID="{9905B01B-FE31-471E-AE5E-0FF0C5F25554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4D3ACB-36A7-4BC1-AD3C-69B607CE6976}" type="pres">
      <dgm:prSet presAssocID="{ED0415A6-6D01-408E-9C54-298B8AEF1BA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010F9F6-2B1B-44B6-BA37-4FD3B1A038D3}" type="pres">
      <dgm:prSet presAssocID="{2CDD8483-E939-4FCA-AF59-8A071B48B539}" presName="compNode" presStyleCnt="0"/>
      <dgm:spPr/>
    </dgm:pt>
    <dgm:pt modelId="{9740AC50-05F8-4752-AA96-C03B8C7FD994}" type="pres">
      <dgm:prSet presAssocID="{2CDD8483-E939-4FCA-AF59-8A071B48B539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EA55233-E559-49A5-8BC3-E47569200B1D}" type="pres">
      <dgm:prSet presAssocID="{2CDD8483-E939-4FCA-AF59-8A071B48B539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D25B03-B79D-4124-BCAF-EB01DCEE2C76}" type="presOf" srcId="{3D3EA748-1630-414E-82CC-D287A1A8AADD}" destId="{5F295F53-CEF2-4113-92A5-096F592BF9CA}" srcOrd="0" destOrd="0" presId="urn:microsoft.com/office/officeart/2005/8/layout/pList1"/>
    <dgm:cxn modelId="{ECEC1033-C54D-429B-846D-D267E6B4401F}" type="presOf" srcId="{4B50346F-0423-496E-88E6-3E5B19179582}" destId="{2D4B2464-31A3-4C43-BE25-07B2A744EAEF}" srcOrd="0" destOrd="0" presId="urn:microsoft.com/office/officeart/2005/8/layout/pList1"/>
    <dgm:cxn modelId="{6A9B4D65-3A2B-4E32-B794-B916E1B62F1C}" type="presOf" srcId="{ED0415A6-6D01-408E-9C54-298B8AEF1BAE}" destId="{694D3ACB-36A7-4BC1-AD3C-69B607CE6976}" srcOrd="0" destOrd="0" presId="urn:microsoft.com/office/officeart/2005/8/layout/pList1"/>
    <dgm:cxn modelId="{A1E6D77D-D0ED-43FA-A04B-5FBD498710C6}" type="presOf" srcId="{B29EF00E-2F6E-43F5-8B6B-C5741E8A83CA}" destId="{A08C1E6D-887C-4ECE-AE3A-DDB7FB3DD7EA}" srcOrd="0" destOrd="0" presId="urn:microsoft.com/office/officeart/2005/8/layout/pList1"/>
    <dgm:cxn modelId="{FFC8CD1C-B5E2-417D-A5D8-1C14599DC062}" srcId="{30B0CE26-B581-4B87-9345-32C32AEC6C7F}" destId="{2CDD8483-E939-4FCA-AF59-8A071B48B539}" srcOrd="6" destOrd="0" parTransId="{C84426CA-B4E6-4C90-8177-1B7949CDFAC0}" sibTransId="{F4911E12-9406-4031-91C9-EB91CCF0FB95}"/>
    <dgm:cxn modelId="{582EAE4E-3E19-4148-B21A-45EBBF7BDC8E}" type="presOf" srcId="{C9D13EA7-39DF-4358-84F1-142F4EEF5C8C}" destId="{37884551-B821-48C0-8C1A-BF40D813253A}" srcOrd="0" destOrd="0" presId="urn:microsoft.com/office/officeart/2005/8/layout/pList1"/>
    <dgm:cxn modelId="{2504556B-3A4C-4C1C-99EC-BCD17FFE5FEA}" type="presOf" srcId="{EEEA6A30-53CF-4287-A0DD-6A5FAA96CEB2}" destId="{669C41D4-5846-40D9-B21C-FC0C1A59441C}" srcOrd="0" destOrd="0" presId="urn:microsoft.com/office/officeart/2005/8/layout/pList1"/>
    <dgm:cxn modelId="{AF30872F-560A-482A-8980-F6B40227A280}" type="presOf" srcId="{2CDD8483-E939-4FCA-AF59-8A071B48B539}" destId="{5EA55233-E559-49A5-8BC3-E47569200B1D}" srcOrd="0" destOrd="0" presId="urn:microsoft.com/office/officeart/2005/8/layout/pList1"/>
    <dgm:cxn modelId="{8AA03BE4-D68C-4076-AB19-D2902700380D}" srcId="{30B0CE26-B581-4B87-9345-32C32AEC6C7F}" destId="{9905B01B-FE31-471E-AE5E-0FF0C5F25554}" srcOrd="5" destOrd="0" parTransId="{74C9E9C6-5680-4010-AA02-059CD51EC442}" sibTransId="{ED0415A6-6D01-408E-9C54-298B8AEF1BAE}"/>
    <dgm:cxn modelId="{A5E03AD9-03AF-4980-B32C-09D84621ACD9}" type="presOf" srcId="{6553F0FF-247C-4966-8C42-DC19198C3873}" destId="{85C5EF36-AE4E-4C45-AC18-5A2997437D73}" srcOrd="0" destOrd="0" presId="urn:microsoft.com/office/officeart/2005/8/layout/pList1"/>
    <dgm:cxn modelId="{0254CC82-E2E3-4F75-9B64-840686834CD3}" type="presOf" srcId="{9905B01B-FE31-471E-AE5E-0FF0C5F25554}" destId="{AF2AEFD4-E8A9-4D10-91D2-4A264EB364B3}" srcOrd="0" destOrd="0" presId="urn:microsoft.com/office/officeart/2005/8/layout/pList1"/>
    <dgm:cxn modelId="{BEF3B378-9574-4F27-A919-5898DAA80CF6}" srcId="{30B0CE26-B581-4B87-9345-32C32AEC6C7F}" destId="{C9D13EA7-39DF-4358-84F1-142F4EEF5C8C}" srcOrd="2" destOrd="0" parTransId="{1E3240F3-80BD-4389-BC77-5BDE9FEFBD4F}" sibTransId="{B29EF00E-2F6E-43F5-8B6B-C5741E8A83CA}"/>
    <dgm:cxn modelId="{28097FBA-8815-4B55-96A2-4C031FD2B1A6}" srcId="{30B0CE26-B581-4B87-9345-32C32AEC6C7F}" destId="{3D3EA748-1630-414E-82CC-D287A1A8AADD}" srcOrd="0" destOrd="0" parTransId="{10D264D7-3CF9-4778-A77D-A2718DF5C2D9}" sibTransId="{EEEA6A30-53CF-4287-A0DD-6A5FAA96CEB2}"/>
    <dgm:cxn modelId="{7BDCF44C-C1E1-466F-A354-CD07117029D0}" type="presOf" srcId="{30B0CE26-B581-4B87-9345-32C32AEC6C7F}" destId="{7204F981-7A85-4943-8282-3BC81BB75B76}" srcOrd="0" destOrd="0" presId="urn:microsoft.com/office/officeart/2005/8/layout/pList1"/>
    <dgm:cxn modelId="{BF6593EF-5B4B-4EFF-B844-159DFD071019}" type="presOf" srcId="{DFB6056E-1B12-4B03-A1BF-29F9C1304743}" destId="{78BC0DE1-67A4-4D05-A907-D72C56ECC31A}" srcOrd="0" destOrd="0" presId="urn:microsoft.com/office/officeart/2005/8/layout/pList1"/>
    <dgm:cxn modelId="{4FD2239A-05CE-4A7F-AD38-73DE223853E2}" type="presOf" srcId="{AC981697-724D-483B-A753-1009493CCD4B}" destId="{297B7B5F-3E45-49CD-B58C-134B9B2DBCD2}" srcOrd="0" destOrd="0" presId="urn:microsoft.com/office/officeart/2005/8/layout/pList1"/>
    <dgm:cxn modelId="{51F66C81-E51C-402F-9C65-BC67B706266B}" srcId="{30B0CE26-B581-4B87-9345-32C32AEC6C7F}" destId="{DFB6056E-1B12-4B03-A1BF-29F9C1304743}" srcOrd="4" destOrd="0" parTransId="{D7581020-5E62-4CB4-9955-30A3ED65326F}" sibTransId="{ECDB5B0F-41E3-441C-81E8-92535BE9E3B0}"/>
    <dgm:cxn modelId="{9BD4EF6C-471E-4C7B-9335-06E15FAC777F}" srcId="{30B0CE26-B581-4B87-9345-32C32AEC6C7F}" destId="{63E8A951-A708-41E2-9AD8-6082E5BA0202}" srcOrd="1" destOrd="0" parTransId="{19EC7DAB-79DC-44FF-B1D1-D9A93ADEBB6B}" sibTransId="{4B50346F-0423-496E-88E6-3E5B19179582}"/>
    <dgm:cxn modelId="{A2495EB2-B8AF-4BC9-8C78-412CE1DAE832}" type="presOf" srcId="{ECDB5B0F-41E3-441C-81E8-92535BE9E3B0}" destId="{306653FB-E6CC-4253-8D9B-4D5789FF2E5D}" srcOrd="0" destOrd="0" presId="urn:microsoft.com/office/officeart/2005/8/layout/pList1"/>
    <dgm:cxn modelId="{2775CF7B-DA48-41D8-A78E-317F48A1BDC7}" srcId="{30B0CE26-B581-4B87-9345-32C32AEC6C7F}" destId="{6553F0FF-247C-4966-8C42-DC19198C3873}" srcOrd="3" destOrd="0" parTransId="{EE58AF54-FE91-45D5-B2DF-3E84A2B96366}" sibTransId="{AC981697-724D-483B-A753-1009493CCD4B}"/>
    <dgm:cxn modelId="{E23C6766-ADFE-4129-9375-F019EE0332F2}" type="presOf" srcId="{63E8A951-A708-41E2-9AD8-6082E5BA0202}" destId="{ACD70997-C96E-4FF4-9291-9F9E9DF0E0D8}" srcOrd="0" destOrd="0" presId="urn:microsoft.com/office/officeart/2005/8/layout/pList1"/>
    <dgm:cxn modelId="{D1B5ABD4-42EB-4B07-81F3-F89C7E7B2991}" type="presParOf" srcId="{7204F981-7A85-4943-8282-3BC81BB75B76}" destId="{48E8CDEA-294E-4339-8DD5-2EEE969B4869}" srcOrd="0" destOrd="0" presId="urn:microsoft.com/office/officeart/2005/8/layout/pList1"/>
    <dgm:cxn modelId="{700B3D84-63D7-4011-9355-9F1ECDF77352}" type="presParOf" srcId="{48E8CDEA-294E-4339-8DD5-2EEE969B4869}" destId="{89A40AC7-FA67-48E3-9A26-627A725155E8}" srcOrd="0" destOrd="0" presId="urn:microsoft.com/office/officeart/2005/8/layout/pList1"/>
    <dgm:cxn modelId="{52D20C8D-2669-449B-A2BD-A663E39946C0}" type="presParOf" srcId="{48E8CDEA-294E-4339-8DD5-2EEE969B4869}" destId="{5F295F53-CEF2-4113-92A5-096F592BF9CA}" srcOrd="1" destOrd="0" presId="urn:microsoft.com/office/officeart/2005/8/layout/pList1"/>
    <dgm:cxn modelId="{7250A406-D28B-44B5-9F52-102B445ABE97}" type="presParOf" srcId="{7204F981-7A85-4943-8282-3BC81BB75B76}" destId="{669C41D4-5846-40D9-B21C-FC0C1A59441C}" srcOrd="1" destOrd="0" presId="urn:microsoft.com/office/officeart/2005/8/layout/pList1"/>
    <dgm:cxn modelId="{B4E052F4-6398-45B8-AA5D-E39FE2008615}" type="presParOf" srcId="{7204F981-7A85-4943-8282-3BC81BB75B76}" destId="{43C1A43C-2D5E-42C7-A8CC-97A6A307E0DD}" srcOrd="2" destOrd="0" presId="urn:microsoft.com/office/officeart/2005/8/layout/pList1"/>
    <dgm:cxn modelId="{3715E2F6-6F1D-424B-9FB7-9DD6F4FD1267}" type="presParOf" srcId="{43C1A43C-2D5E-42C7-A8CC-97A6A307E0DD}" destId="{71CB25BB-EE34-4899-8056-FDDF084BBB55}" srcOrd="0" destOrd="0" presId="urn:microsoft.com/office/officeart/2005/8/layout/pList1"/>
    <dgm:cxn modelId="{642C6756-A3C4-4078-BF75-CA13AA3D868E}" type="presParOf" srcId="{43C1A43C-2D5E-42C7-A8CC-97A6A307E0DD}" destId="{ACD70997-C96E-4FF4-9291-9F9E9DF0E0D8}" srcOrd="1" destOrd="0" presId="urn:microsoft.com/office/officeart/2005/8/layout/pList1"/>
    <dgm:cxn modelId="{ECD01E63-ABBD-4C8C-8AC4-0B2A8C2A7B74}" type="presParOf" srcId="{7204F981-7A85-4943-8282-3BC81BB75B76}" destId="{2D4B2464-31A3-4C43-BE25-07B2A744EAEF}" srcOrd="3" destOrd="0" presId="urn:microsoft.com/office/officeart/2005/8/layout/pList1"/>
    <dgm:cxn modelId="{D5E05345-9716-47F0-8EFE-982F971402B8}" type="presParOf" srcId="{7204F981-7A85-4943-8282-3BC81BB75B76}" destId="{542A625C-6DD0-4F5F-BD13-B5C22162F288}" srcOrd="4" destOrd="0" presId="urn:microsoft.com/office/officeart/2005/8/layout/pList1"/>
    <dgm:cxn modelId="{3DDEE110-EBA5-41C8-8DD4-B5ED1C097809}" type="presParOf" srcId="{542A625C-6DD0-4F5F-BD13-B5C22162F288}" destId="{9BBC4DFB-0A87-4614-AF17-ACD998DCFF53}" srcOrd="0" destOrd="0" presId="urn:microsoft.com/office/officeart/2005/8/layout/pList1"/>
    <dgm:cxn modelId="{43BA24E6-6951-4FFB-B380-55E503472A99}" type="presParOf" srcId="{542A625C-6DD0-4F5F-BD13-B5C22162F288}" destId="{37884551-B821-48C0-8C1A-BF40D813253A}" srcOrd="1" destOrd="0" presId="urn:microsoft.com/office/officeart/2005/8/layout/pList1"/>
    <dgm:cxn modelId="{EC3A47E9-06C1-4098-98EE-E41ECFB6250F}" type="presParOf" srcId="{7204F981-7A85-4943-8282-3BC81BB75B76}" destId="{A08C1E6D-887C-4ECE-AE3A-DDB7FB3DD7EA}" srcOrd="5" destOrd="0" presId="urn:microsoft.com/office/officeart/2005/8/layout/pList1"/>
    <dgm:cxn modelId="{595F5340-DDC3-4C1E-B156-78DF02812725}" type="presParOf" srcId="{7204F981-7A85-4943-8282-3BC81BB75B76}" destId="{F292EC83-2C4D-4527-BAFC-4A4DDBE1408B}" srcOrd="6" destOrd="0" presId="urn:microsoft.com/office/officeart/2005/8/layout/pList1"/>
    <dgm:cxn modelId="{4E94674A-4E67-4422-BA9E-67006FDAE1A7}" type="presParOf" srcId="{F292EC83-2C4D-4527-BAFC-4A4DDBE1408B}" destId="{50C49D2A-6166-4596-9972-23C88371B498}" srcOrd="0" destOrd="0" presId="urn:microsoft.com/office/officeart/2005/8/layout/pList1"/>
    <dgm:cxn modelId="{A2ABAD9B-DD16-4762-B3FE-4D5738052C46}" type="presParOf" srcId="{F292EC83-2C4D-4527-BAFC-4A4DDBE1408B}" destId="{85C5EF36-AE4E-4C45-AC18-5A2997437D73}" srcOrd="1" destOrd="0" presId="urn:microsoft.com/office/officeart/2005/8/layout/pList1"/>
    <dgm:cxn modelId="{1E123C50-99E0-4398-A318-2F94207EC431}" type="presParOf" srcId="{7204F981-7A85-4943-8282-3BC81BB75B76}" destId="{297B7B5F-3E45-49CD-B58C-134B9B2DBCD2}" srcOrd="7" destOrd="0" presId="urn:microsoft.com/office/officeart/2005/8/layout/pList1"/>
    <dgm:cxn modelId="{4A9BB590-90F4-4D6E-8214-82CB33638327}" type="presParOf" srcId="{7204F981-7A85-4943-8282-3BC81BB75B76}" destId="{A07A9E81-E1A4-424D-B8F9-4EC0D1CEC7AB}" srcOrd="8" destOrd="0" presId="urn:microsoft.com/office/officeart/2005/8/layout/pList1"/>
    <dgm:cxn modelId="{D08D4F5E-6DE6-49D5-84AA-5188AD84091F}" type="presParOf" srcId="{A07A9E81-E1A4-424D-B8F9-4EC0D1CEC7AB}" destId="{4F05944B-2916-4F31-9ED9-FEBB80ECD0CD}" srcOrd="0" destOrd="0" presId="urn:microsoft.com/office/officeart/2005/8/layout/pList1"/>
    <dgm:cxn modelId="{A8D08C2D-B02E-4160-8AA9-8A6FEB5E794C}" type="presParOf" srcId="{A07A9E81-E1A4-424D-B8F9-4EC0D1CEC7AB}" destId="{78BC0DE1-67A4-4D05-A907-D72C56ECC31A}" srcOrd="1" destOrd="0" presId="urn:microsoft.com/office/officeart/2005/8/layout/pList1"/>
    <dgm:cxn modelId="{5BDFC2F2-3A28-4189-B728-6E26BD16EE89}" type="presParOf" srcId="{7204F981-7A85-4943-8282-3BC81BB75B76}" destId="{306653FB-E6CC-4253-8D9B-4D5789FF2E5D}" srcOrd="9" destOrd="0" presId="urn:microsoft.com/office/officeart/2005/8/layout/pList1"/>
    <dgm:cxn modelId="{F8EC7A6A-0DAE-4F26-B50D-69EE9A087DB3}" type="presParOf" srcId="{7204F981-7A85-4943-8282-3BC81BB75B76}" destId="{0FE30B67-37C3-4CF2-8DC5-1CD6E4983135}" srcOrd="10" destOrd="0" presId="urn:microsoft.com/office/officeart/2005/8/layout/pList1"/>
    <dgm:cxn modelId="{5CF59BE8-5C2D-4445-83BA-CF1F121AD731}" type="presParOf" srcId="{0FE30B67-37C3-4CF2-8DC5-1CD6E4983135}" destId="{0F78F105-A237-44CF-988B-DAC23445959F}" srcOrd="0" destOrd="0" presId="urn:microsoft.com/office/officeart/2005/8/layout/pList1"/>
    <dgm:cxn modelId="{20E3BA2C-C67F-449F-99C8-0F92545755EA}" type="presParOf" srcId="{0FE30B67-37C3-4CF2-8DC5-1CD6E4983135}" destId="{AF2AEFD4-E8A9-4D10-91D2-4A264EB364B3}" srcOrd="1" destOrd="0" presId="urn:microsoft.com/office/officeart/2005/8/layout/pList1"/>
    <dgm:cxn modelId="{1D0D6376-5289-41FA-A5A1-FA0A38406313}" type="presParOf" srcId="{7204F981-7A85-4943-8282-3BC81BB75B76}" destId="{694D3ACB-36A7-4BC1-AD3C-69B607CE6976}" srcOrd="11" destOrd="0" presId="urn:microsoft.com/office/officeart/2005/8/layout/pList1"/>
    <dgm:cxn modelId="{EC3541F6-A8E9-4758-9267-07C8BBD1BB35}" type="presParOf" srcId="{7204F981-7A85-4943-8282-3BC81BB75B76}" destId="{D010F9F6-2B1B-44B6-BA37-4FD3B1A038D3}" srcOrd="12" destOrd="0" presId="urn:microsoft.com/office/officeart/2005/8/layout/pList1"/>
    <dgm:cxn modelId="{F67D1DDB-9C72-46CD-8C88-5F8892F0FDDC}" type="presParOf" srcId="{D010F9F6-2B1B-44B6-BA37-4FD3B1A038D3}" destId="{9740AC50-05F8-4752-AA96-C03B8C7FD994}" srcOrd="0" destOrd="0" presId="urn:microsoft.com/office/officeart/2005/8/layout/pList1"/>
    <dgm:cxn modelId="{A38D5CCD-A621-454B-8173-7064BFB9B091}" type="presParOf" srcId="{D010F9F6-2B1B-44B6-BA37-4FD3B1A038D3}" destId="{5EA55233-E559-49A5-8BC3-E47569200B1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9659C-9990-43CE-BC21-A1FECF277FD5}">
      <dsp:nvSpPr>
        <dsp:cNvPr id="0" name=""/>
        <dsp:cNvSpPr/>
      </dsp:nvSpPr>
      <dsp:spPr>
        <a:xfrm rot="5400000">
          <a:off x="4871222" y="-104072"/>
          <a:ext cx="2062385" cy="2270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運動會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145572" y="343731"/>
        <a:ext cx="1513686" cy="1374923"/>
      </dsp:txXfrm>
    </dsp:sp>
    <dsp:sp modelId="{E09EF591-64E6-47D5-8A0D-5CA6DA62642E}">
      <dsp:nvSpPr>
        <dsp:cNvPr id="0" name=""/>
        <dsp:cNvSpPr/>
      </dsp:nvSpPr>
      <dsp:spPr>
        <a:xfrm>
          <a:off x="6668471" y="415615"/>
          <a:ext cx="2301622" cy="123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642A5-BE57-466B-82DD-DC0EBE5C4A75}">
      <dsp:nvSpPr>
        <dsp:cNvPr id="0" name=""/>
        <dsp:cNvSpPr/>
      </dsp:nvSpPr>
      <dsp:spPr>
        <a:xfrm rot="5400000">
          <a:off x="2562348" y="-100933"/>
          <a:ext cx="2062385" cy="2270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親職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836698" y="346870"/>
        <a:ext cx="1513686" cy="1374923"/>
      </dsp:txXfrm>
    </dsp:sp>
    <dsp:sp modelId="{AD63CDCB-736D-403F-AC7D-125EC6A80E74}">
      <dsp:nvSpPr>
        <dsp:cNvPr id="0" name=""/>
        <dsp:cNvSpPr/>
      </dsp:nvSpPr>
      <dsp:spPr>
        <a:xfrm rot="5400000">
          <a:off x="1576027" y="1650557"/>
          <a:ext cx="2062385" cy="22790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學力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測驗</a:t>
          </a:r>
          <a:endParaRPr lang="en-US" altLang="zh-TW" sz="28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847524" y="2102639"/>
        <a:ext cx="1519392" cy="1374923"/>
      </dsp:txXfrm>
    </dsp:sp>
    <dsp:sp modelId="{EDA14325-EF9D-4999-8AF3-190F70156ECF}">
      <dsp:nvSpPr>
        <dsp:cNvPr id="0" name=""/>
        <dsp:cNvSpPr/>
      </dsp:nvSpPr>
      <dsp:spPr>
        <a:xfrm>
          <a:off x="1397702" y="2166168"/>
          <a:ext cx="2818589" cy="123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CF465-3980-49B2-808D-08D7C834A6CA}">
      <dsp:nvSpPr>
        <dsp:cNvPr id="0" name=""/>
        <dsp:cNvSpPr/>
      </dsp:nvSpPr>
      <dsp:spPr>
        <a:xfrm rot="5400000">
          <a:off x="5984221" y="1649619"/>
          <a:ext cx="2062385" cy="2270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校外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258571" y="2097422"/>
        <a:ext cx="1513686" cy="1374923"/>
      </dsp:txXfrm>
    </dsp:sp>
    <dsp:sp modelId="{42CDEC41-AEDE-4F45-AC6F-6ED7E3A5C515}">
      <dsp:nvSpPr>
        <dsp:cNvPr id="0" name=""/>
        <dsp:cNvSpPr/>
      </dsp:nvSpPr>
      <dsp:spPr>
        <a:xfrm rot="5400000">
          <a:off x="4910983" y="3333907"/>
          <a:ext cx="2062385" cy="2270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英語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嘉年華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185333" y="3781710"/>
        <a:ext cx="1513686" cy="1374923"/>
      </dsp:txXfrm>
    </dsp:sp>
    <dsp:sp modelId="{E7572193-AFA4-429D-89FC-38F6D9FB7AB4}">
      <dsp:nvSpPr>
        <dsp:cNvPr id="0" name=""/>
        <dsp:cNvSpPr/>
      </dsp:nvSpPr>
      <dsp:spPr>
        <a:xfrm>
          <a:off x="6668471" y="3916721"/>
          <a:ext cx="2301622" cy="123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01CD9-D369-4DCB-AD1E-BDB480278186}">
      <dsp:nvSpPr>
        <dsp:cNvPr id="0" name=""/>
        <dsp:cNvSpPr/>
      </dsp:nvSpPr>
      <dsp:spPr>
        <a:xfrm rot="5400000">
          <a:off x="2602109" y="3403311"/>
          <a:ext cx="2062385" cy="22705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聖誕節</a:t>
          </a:r>
          <a:endParaRPr lang="en-US" altLang="zh-TW" sz="2800" b="1" kern="120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活動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876459" y="3851114"/>
        <a:ext cx="1513686" cy="1374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06F8B-06D7-4116-8662-9850C9671E85}">
      <dsp:nvSpPr>
        <dsp:cNvPr id="0" name=""/>
        <dsp:cNvSpPr/>
      </dsp:nvSpPr>
      <dsp:spPr>
        <a:xfrm>
          <a:off x="10056149" y="3131044"/>
          <a:ext cx="784453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784453" y="254412"/>
              </a:lnTo>
              <a:lnTo>
                <a:pt x="784453" y="373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08819-5475-4B60-B6E5-921F44A980A2}">
      <dsp:nvSpPr>
        <dsp:cNvPr id="0" name=""/>
        <dsp:cNvSpPr/>
      </dsp:nvSpPr>
      <dsp:spPr>
        <a:xfrm>
          <a:off x="9225976" y="4319491"/>
          <a:ext cx="91440" cy="37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D3699-7744-46F4-926B-E29DD7B744D2}">
      <dsp:nvSpPr>
        <dsp:cNvPr id="0" name=""/>
        <dsp:cNvSpPr/>
      </dsp:nvSpPr>
      <dsp:spPr>
        <a:xfrm>
          <a:off x="9271696" y="3131044"/>
          <a:ext cx="784453" cy="373328"/>
        </a:xfrm>
        <a:custGeom>
          <a:avLst/>
          <a:gdLst/>
          <a:ahLst/>
          <a:cxnLst/>
          <a:rect l="0" t="0" r="0" b="0"/>
          <a:pathLst>
            <a:path>
              <a:moveTo>
                <a:pt x="784453" y="0"/>
              </a:moveTo>
              <a:lnTo>
                <a:pt x="784453" y="254412"/>
              </a:lnTo>
              <a:lnTo>
                <a:pt x="0" y="254412"/>
              </a:lnTo>
              <a:lnTo>
                <a:pt x="0" y="373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C4660-32FC-46BE-8B7D-D57E09A6870D}">
      <dsp:nvSpPr>
        <dsp:cNvPr id="0" name=""/>
        <dsp:cNvSpPr/>
      </dsp:nvSpPr>
      <dsp:spPr>
        <a:xfrm>
          <a:off x="7506677" y="1942598"/>
          <a:ext cx="2549472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2549472" y="254412"/>
              </a:lnTo>
              <a:lnTo>
                <a:pt x="2549472" y="3733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B2F09-0CB5-48A0-A602-A04E77317294}">
      <dsp:nvSpPr>
        <dsp:cNvPr id="0" name=""/>
        <dsp:cNvSpPr/>
      </dsp:nvSpPr>
      <dsp:spPr>
        <a:xfrm>
          <a:off x="4957204" y="3131044"/>
          <a:ext cx="2745585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2745585" y="254412"/>
              </a:lnTo>
              <a:lnTo>
                <a:pt x="2745585" y="373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AE8D4-82DA-4E64-B340-4BF3A423F4E3}">
      <dsp:nvSpPr>
        <dsp:cNvPr id="0" name=""/>
        <dsp:cNvSpPr/>
      </dsp:nvSpPr>
      <dsp:spPr>
        <a:xfrm>
          <a:off x="6133884" y="4319491"/>
          <a:ext cx="784453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784453" y="254412"/>
              </a:lnTo>
              <a:lnTo>
                <a:pt x="784453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6D85E-2F8E-4989-8908-71A362AA6197}">
      <dsp:nvSpPr>
        <dsp:cNvPr id="0" name=""/>
        <dsp:cNvSpPr/>
      </dsp:nvSpPr>
      <dsp:spPr>
        <a:xfrm>
          <a:off x="5349431" y="4319491"/>
          <a:ext cx="784453" cy="373328"/>
        </a:xfrm>
        <a:custGeom>
          <a:avLst/>
          <a:gdLst/>
          <a:ahLst/>
          <a:cxnLst/>
          <a:rect l="0" t="0" r="0" b="0"/>
          <a:pathLst>
            <a:path>
              <a:moveTo>
                <a:pt x="784453" y="0"/>
              </a:moveTo>
              <a:lnTo>
                <a:pt x="784453" y="254412"/>
              </a:lnTo>
              <a:lnTo>
                <a:pt x="0" y="254412"/>
              </a:lnTo>
              <a:lnTo>
                <a:pt x="0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CFBCD-C51F-4A3D-AE84-E03EAFAC38C0}">
      <dsp:nvSpPr>
        <dsp:cNvPr id="0" name=""/>
        <dsp:cNvSpPr/>
      </dsp:nvSpPr>
      <dsp:spPr>
        <a:xfrm>
          <a:off x="4957204" y="3131044"/>
          <a:ext cx="1176679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1176679" y="254412"/>
              </a:lnTo>
              <a:lnTo>
                <a:pt x="1176679" y="373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632BA-8352-45FA-981D-BA036580245C}">
      <dsp:nvSpPr>
        <dsp:cNvPr id="0" name=""/>
        <dsp:cNvSpPr/>
      </dsp:nvSpPr>
      <dsp:spPr>
        <a:xfrm>
          <a:off x="2211618" y="4319491"/>
          <a:ext cx="1568906" cy="37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12"/>
              </a:lnTo>
              <a:lnTo>
                <a:pt x="1568906" y="254412"/>
              </a:lnTo>
              <a:lnTo>
                <a:pt x="1568906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69543-0EE4-4007-A33F-B876ED9B15D4}">
      <dsp:nvSpPr>
        <dsp:cNvPr id="0" name=""/>
        <dsp:cNvSpPr/>
      </dsp:nvSpPr>
      <dsp:spPr>
        <a:xfrm>
          <a:off x="2165898" y="4319491"/>
          <a:ext cx="91440" cy="37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3B849-2A67-4820-8AAD-A56AD4D0AC1A}">
      <dsp:nvSpPr>
        <dsp:cNvPr id="0" name=""/>
        <dsp:cNvSpPr/>
      </dsp:nvSpPr>
      <dsp:spPr>
        <a:xfrm>
          <a:off x="642712" y="4319491"/>
          <a:ext cx="1568906" cy="373328"/>
        </a:xfrm>
        <a:custGeom>
          <a:avLst/>
          <a:gdLst/>
          <a:ahLst/>
          <a:cxnLst/>
          <a:rect l="0" t="0" r="0" b="0"/>
          <a:pathLst>
            <a:path>
              <a:moveTo>
                <a:pt x="1568906" y="0"/>
              </a:moveTo>
              <a:lnTo>
                <a:pt x="1568906" y="254412"/>
              </a:lnTo>
              <a:lnTo>
                <a:pt x="0" y="254412"/>
              </a:lnTo>
              <a:lnTo>
                <a:pt x="0" y="373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3DF6-5BD0-4865-9A5D-83F456A94AE7}">
      <dsp:nvSpPr>
        <dsp:cNvPr id="0" name=""/>
        <dsp:cNvSpPr/>
      </dsp:nvSpPr>
      <dsp:spPr>
        <a:xfrm>
          <a:off x="2211618" y="3131044"/>
          <a:ext cx="2745585" cy="373328"/>
        </a:xfrm>
        <a:custGeom>
          <a:avLst/>
          <a:gdLst/>
          <a:ahLst/>
          <a:cxnLst/>
          <a:rect l="0" t="0" r="0" b="0"/>
          <a:pathLst>
            <a:path>
              <a:moveTo>
                <a:pt x="2745585" y="0"/>
              </a:moveTo>
              <a:lnTo>
                <a:pt x="2745585" y="254412"/>
              </a:lnTo>
              <a:lnTo>
                <a:pt x="0" y="254412"/>
              </a:lnTo>
              <a:lnTo>
                <a:pt x="0" y="373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24AD-8779-4EB4-9759-4D54395E8C44}">
      <dsp:nvSpPr>
        <dsp:cNvPr id="0" name=""/>
        <dsp:cNvSpPr/>
      </dsp:nvSpPr>
      <dsp:spPr>
        <a:xfrm>
          <a:off x="4957204" y="1942598"/>
          <a:ext cx="2549472" cy="373328"/>
        </a:xfrm>
        <a:custGeom>
          <a:avLst/>
          <a:gdLst/>
          <a:ahLst/>
          <a:cxnLst/>
          <a:rect l="0" t="0" r="0" b="0"/>
          <a:pathLst>
            <a:path>
              <a:moveTo>
                <a:pt x="2549472" y="0"/>
              </a:moveTo>
              <a:lnTo>
                <a:pt x="2549472" y="254412"/>
              </a:lnTo>
              <a:lnTo>
                <a:pt x="0" y="254412"/>
              </a:lnTo>
              <a:lnTo>
                <a:pt x="0" y="3733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B73B2-0EBC-478C-95BC-658381976821}">
      <dsp:nvSpPr>
        <dsp:cNvPr id="0" name=""/>
        <dsp:cNvSpPr/>
      </dsp:nvSpPr>
      <dsp:spPr>
        <a:xfrm>
          <a:off x="6864851" y="1127479"/>
          <a:ext cx="1283650" cy="815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C73B2-8F19-4411-AEC2-396A650FE3BF}">
      <dsp:nvSpPr>
        <dsp:cNvPr id="0" name=""/>
        <dsp:cNvSpPr/>
      </dsp:nvSpPr>
      <dsp:spPr>
        <a:xfrm>
          <a:off x="7007479" y="1262976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 與寫作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31353" y="1286850"/>
        <a:ext cx="1235902" cy="767370"/>
      </dsp:txXfrm>
    </dsp:sp>
    <dsp:sp modelId="{165A79B5-2497-46F0-9921-A8892DA4AAD7}">
      <dsp:nvSpPr>
        <dsp:cNvPr id="0" name=""/>
        <dsp:cNvSpPr/>
      </dsp:nvSpPr>
      <dsp:spPr>
        <a:xfrm>
          <a:off x="4315379" y="2315926"/>
          <a:ext cx="1283650" cy="815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2AA11-6D99-4F49-9003-FF8E2E4C59AE}">
      <dsp:nvSpPr>
        <dsp:cNvPr id="0" name=""/>
        <dsp:cNvSpPr/>
      </dsp:nvSpPr>
      <dsp:spPr>
        <a:xfrm>
          <a:off x="4458007" y="2451422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1881" y="2475296"/>
        <a:ext cx="1235902" cy="767370"/>
      </dsp:txXfrm>
    </dsp:sp>
    <dsp:sp modelId="{20F5438C-5CF4-481A-B43B-AAFE28148C21}">
      <dsp:nvSpPr>
        <dsp:cNvPr id="0" name=""/>
        <dsp:cNvSpPr/>
      </dsp:nvSpPr>
      <dsp:spPr>
        <a:xfrm>
          <a:off x="1569793" y="3504372"/>
          <a:ext cx="1283650" cy="815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99E4A-92D5-4497-88B7-9439F3A00BE2}">
      <dsp:nvSpPr>
        <dsp:cNvPr id="0" name=""/>
        <dsp:cNvSpPr/>
      </dsp:nvSpPr>
      <dsp:spPr>
        <a:xfrm>
          <a:off x="1712421" y="3639869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共讀書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6295" y="3663743"/>
        <a:ext cx="1235902" cy="767370"/>
      </dsp:txXfrm>
    </dsp:sp>
    <dsp:sp modelId="{B1406F28-1B50-4A59-A264-F5F1C73D67A6}">
      <dsp:nvSpPr>
        <dsp:cNvPr id="0" name=""/>
        <dsp:cNvSpPr/>
      </dsp:nvSpPr>
      <dsp:spPr>
        <a:xfrm>
          <a:off x="886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54DB5-03DE-4BFD-A4CF-697AEEA5C27A}">
      <dsp:nvSpPr>
        <dsp:cNvPr id="0" name=""/>
        <dsp:cNvSpPr/>
      </dsp:nvSpPr>
      <dsp:spPr>
        <a:xfrm>
          <a:off x="143514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晨讀 十分鐘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388" y="4852189"/>
        <a:ext cx="1235902" cy="767370"/>
      </dsp:txXfrm>
    </dsp:sp>
    <dsp:sp modelId="{4D1314DB-A815-4132-9334-244E590359EC}">
      <dsp:nvSpPr>
        <dsp:cNvPr id="0" name=""/>
        <dsp:cNvSpPr/>
      </dsp:nvSpPr>
      <dsp:spPr>
        <a:xfrm>
          <a:off x="1569793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BAB03-553E-4C63-B18A-1EEBDDF570C3}">
      <dsp:nvSpPr>
        <dsp:cNvPr id="0" name=""/>
        <dsp:cNvSpPr/>
      </dsp:nvSpPr>
      <dsp:spPr>
        <a:xfrm>
          <a:off x="1712421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少年小樹之歌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36295" y="4852189"/>
        <a:ext cx="1235902" cy="767370"/>
      </dsp:txXfrm>
    </dsp:sp>
    <dsp:sp modelId="{CD60E37E-D890-491B-AEF7-3F162E14EF04}">
      <dsp:nvSpPr>
        <dsp:cNvPr id="0" name=""/>
        <dsp:cNvSpPr/>
      </dsp:nvSpPr>
      <dsp:spPr>
        <a:xfrm>
          <a:off x="3138699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411BF-0163-446E-BE39-2FD811B0FC09}">
      <dsp:nvSpPr>
        <dsp:cNvPr id="0" name=""/>
        <dsp:cNvSpPr/>
      </dsp:nvSpPr>
      <dsp:spPr>
        <a:xfrm>
          <a:off x="3281327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重點 與心得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05201" y="4852189"/>
        <a:ext cx="1235902" cy="767370"/>
      </dsp:txXfrm>
    </dsp:sp>
    <dsp:sp modelId="{E84382E0-7755-4EFE-84E8-14896E60C66B}">
      <dsp:nvSpPr>
        <dsp:cNvPr id="0" name=""/>
        <dsp:cNvSpPr/>
      </dsp:nvSpPr>
      <dsp:spPr>
        <a:xfrm>
          <a:off x="5492058" y="3504372"/>
          <a:ext cx="1283650" cy="815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A5C09-C5C4-46C3-8C79-B67380F5D70C}">
      <dsp:nvSpPr>
        <dsp:cNvPr id="0" name=""/>
        <dsp:cNvSpPr/>
      </dsp:nvSpPr>
      <dsp:spPr>
        <a:xfrm>
          <a:off x="5634686" y="3639869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未來 少年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58560" y="3663743"/>
        <a:ext cx="1235902" cy="767370"/>
      </dsp:txXfrm>
    </dsp:sp>
    <dsp:sp modelId="{61D70439-22A3-4563-8B45-086D008BA1E9}">
      <dsp:nvSpPr>
        <dsp:cNvPr id="0" name=""/>
        <dsp:cNvSpPr/>
      </dsp:nvSpPr>
      <dsp:spPr>
        <a:xfrm>
          <a:off x="4707605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302C0-AEEA-4521-9E1D-4CF1BFBBA90D}">
      <dsp:nvSpPr>
        <dsp:cNvPr id="0" name=""/>
        <dsp:cNvSpPr/>
      </dsp:nvSpPr>
      <dsp:spPr>
        <a:xfrm>
          <a:off x="4850233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輪流 閱讀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74107" y="4852189"/>
        <a:ext cx="1235902" cy="767370"/>
      </dsp:txXfrm>
    </dsp:sp>
    <dsp:sp modelId="{B30E9D00-C836-4B08-8BC5-FF480AEA5567}">
      <dsp:nvSpPr>
        <dsp:cNvPr id="0" name=""/>
        <dsp:cNvSpPr/>
      </dsp:nvSpPr>
      <dsp:spPr>
        <a:xfrm>
          <a:off x="6276511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5DD6D-1037-40F0-969D-840773642C65}">
      <dsp:nvSpPr>
        <dsp:cNvPr id="0" name=""/>
        <dsp:cNvSpPr/>
      </dsp:nvSpPr>
      <dsp:spPr>
        <a:xfrm>
          <a:off x="6419139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動動腦加分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3013" y="4852189"/>
        <a:ext cx="1235902" cy="767370"/>
      </dsp:txXfrm>
    </dsp:sp>
    <dsp:sp modelId="{42100984-7472-4B92-BDD6-BA450A6A4A4B}">
      <dsp:nvSpPr>
        <dsp:cNvPr id="0" name=""/>
        <dsp:cNvSpPr/>
      </dsp:nvSpPr>
      <dsp:spPr>
        <a:xfrm>
          <a:off x="7060965" y="3504372"/>
          <a:ext cx="1283650" cy="815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646A6-83E3-4F41-9C77-60B1509CE4D3}">
      <dsp:nvSpPr>
        <dsp:cNvPr id="0" name=""/>
        <dsp:cNvSpPr/>
      </dsp:nvSpPr>
      <dsp:spPr>
        <a:xfrm>
          <a:off x="7203592" y="3639869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 圖書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27466" y="3663743"/>
        <a:ext cx="1235902" cy="767370"/>
      </dsp:txXfrm>
    </dsp:sp>
    <dsp:sp modelId="{4216660C-DD0E-408C-B477-5F9B6071045A}">
      <dsp:nvSpPr>
        <dsp:cNvPr id="0" name=""/>
        <dsp:cNvSpPr/>
      </dsp:nvSpPr>
      <dsp:spPr>
        <a:xfrm>
          <a:off x="9414324" y="2315926"/>
          <a:ext cx="1283650" cy="815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4BF8D-118F-4A9F-BBAD-E0931FC6D57F}">
      <dsp:nvSpPr>
        <dsp:cNvPr id="0" name=""/>
        <dsp:cNvSpPr/>
      </dsp:nvSpPr>
      <dsp:spPr>
        <a:xfrm>
          <a:off x="9556952" y="2451422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寫作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580826" y="2475296"/>
        <a:ext cx="1235902" cy="767370"/>
      </dsp:txXfrm>
    </dsp:sp>
    <dsp:sp modelId="{88C3E243-17A2-4350-B6FC-FFEE3A142B8C}">
      <dsp:nvSpPr>
        <dsp:cNvPr id="0" name=""/>
        <dsp:cNvSpPr/>
      </dsp:nvSpPr>
      <dsp:spPr>
        <a:xfrm>
          <a:off x="8629871" y="3504372"/>
          <a:ext cx="1283650" cy="815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6001-43CF-4329-BAC8-10DD857E6E02}">
      <dsp:nvSpPr>
        <dsp:cNvPr id="0" name=""/>
        <dsp:cNvSpPr/>
      </dsp:nvSpPr>
      <dsp:spPr>
        <a:xfrm>
          <a:off x="8772499" y="3639869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國語 日報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796373" y="3663743"/>
        <a:ext cx="1235902" cy="767370"/>
      </dsp:txXfrm>
    </dsp:sp>
    <dsp:sp modelId="{0D44436B-34F2-4EB6-9052-1F41283EE444}">
      <dsp:nvSpPr>
        <dsp:cNvPr id="0" name=""/>
        <dsp:cNvSpPr/>
      </dsp:nvSpPr>
      <dsp:spPr>
        <a:xfrm>
          <a:off x="8629871" y="4692819"/>
          <a:ext cx="1283650" cy="815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C9E49-1957-4698-A362-654D4CB5CDA2}">
      <dsp:nvSpPr>
        <dsp:cNvPr id="0" name=""/>
        <dsp:cNvSpPr/>
      </dsp:nvSpPr>
      <dsp:spPr>
        <a:xfrm>
          <a:off x="8772499" y="4828315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文章 仿寫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796373" y="4852189"/>
        <a:ext cx="1235902" cy="767370"/>
      </dsp:txXfrm>
    </dsp:sp>
    <dsp:sp modelId="{C20E6B2E-700A-4208-8986-E8B6280156C6}">
      <dsp:nvSpPr>
        <dsp:cNvPr id="0" name=""/>
        <dsp:cNvSpPr/>
      </dsp:nvSpPr>
      <dsp:spPr>
        <a:xfrm>
          <a:off x="10198777" y="3504372"/>
          <a:ext cx="1283650" cy="815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3307E-D811-4599-A5B3-E2361D79579C}">
      <dsp:nvSpPr>
        <dsp:cNvPr id="0" name=""/>
        <dsp:cNvSpPr/>
      </dsp:nvSpPr>
      <dsp:spPr>
        <a:xfrm>
          <a:off x="10341405" y="3639869"/>
          <a:ext cx="1283650" cy="81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作文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365279" y="3663743"/>
        <a:ext cx="1235902" cy="767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F6A0-6D9F-48F0-A85C-25A891B68701}">
      <dsp:nvSpPr>
        <dsp:cNvPr id="0" name=""/>
        <dsp:cNvSpPr/>
      </dsp:nvSpPr>
      <dsp:spPr>
        <a:xfrm>
          <a:off x="283863" y="2699535"/>
          <a:ext cx="2437231" cy="78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評量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6749" y="2722421"/>
        <a:ext cx="2391459" cy="735622"/>
      </dsp:txXfrm>
    </dsp:sp>
    <dsp:sp modelId="{3B615B2A-6C50-4AD9-AC55-8856CD566116}">
      <dsp:nvSpPr>
        <dsp:cNvPr id="0" name=""/>
        <dsp:cNvSpPr/>
      </dsp:nvSpPr>
      <dsp:spPr>
        <a:xfrm rot="17350740">
          <a:off x="2082242" y="2179358"/>
          <a:ext cx="190281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902819" y="122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86082" y="2144058"/>
        <a:ext cx="95140" cy="95140"/>
      </dsp:txXfrm>
    </dsp:sp>
    <dsp:sp modelId="{75E5643B-F768-44C6-9756-A3D7963C0233}">
      <dsp:nvSpPr>
        <dsp:cNvPr id="0" name=""/>
        <dsp:cNvSpPr/>
      </dsp:nvSpPr>
      <dsp:spPr>
        <a:xfrm>
          <a:off x="3346210" y="902328"/>
          <a:ext cx="2437231" cy="781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9096" y="925214"/>
        <a:ext cx="2391459" cy="735622"/>
      </dsp:txXfrm>
    </dsp:sp>
    <dsp:sp modelId="{3EDCCAA7-377B-4FF5-8B11-AF0B62CDFD27}">
      <dsp:nvSpPr>
        <dsp:cNvPr id="0" name=""/>
        <dsp:cNvSpPr/>
      </dsp:nvSpPr>
      <dsp:spPr>
        <a:xfrm rot="18289469">
          <a:off x="5548675" y="831452"/>
          <a:ext cx="109464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4649" y="122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68633" y="816357"/>
        <a:ext cx="54732" cy="54732"/>
      </dsp:txXfrm>
    </dsp:sp>
    <dsp:sp modelId="{60F5CFC7-0D6D-49E0-87E0-6F64E6B2BCC7}">
      <dsp:nvSpPr>
        <dsp:cNvPr id="0" name=""/>
        <dsp:cNvSpPr/>
      </dsp:nvSpPr>
      <dsp:spPr>
        <a:xfrm>
          <a:off x="6408557" y="3724"/>
          <a:ext cx="2437231" cy="781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段考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1443" y="26610"/>
        <a:ext cx="2391459" cy="735622"/>
      </dsp:txXfrm>
    </dsp:sp>
    <dsp:sp modelId="{94BA3B97-8E81-4BEE-A815-21E3AC0B75A9}">
      <dsp:nvSpPr>
        <dsp:cNvPr id="0" name=""/>
        <dsp:cNvSpPr/>
      </dsp:nvSpPr>
      <dsp:spPr>
        <a:xfrm>
          <a:off x="5783442" y="1280754"/>
          <a:ext cx="62511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625115" y="122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80372" y="1277397"/>
        <a:ext cx="31255" cy="31255"/>
      </dsp:txXfrm>
    </dsp:sp>
    <dsp:sp modelId="{5691E07A-02E8-4BBF-BCB3-1B32376E3BCD}">
      <dsp:nvSpPr>
        <dsp:cNvPr id="0" name=""/>
        <dsp:cNvSpPr/>
      </dsp:nvSpPr>
      <dsp:spPr>
        <a:xfrm>
          <a:off x="6408557" y="902328"/>
          <a:ext cx="2437231" cy="781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平常考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1443" y="925214"/>
        <a:ext cx="2391459" cy="735622"/>
      </dsp:txXfrm>
    </dsp:sp>
    <dsp:sp modelId="{174AE9A5-B963-4F17-90FD-BFC4FCA51D4D}">
      <dsp:nvSpPr>
        <dsp:cNvPr id="0" name=""/>
        <dsp:cNvSpPr/>
      </dsp:nvSpPr>
      <dsp:spPr>
        <a:xfrm rot="3310531">
          <a:off x="5548675" y="1730056"/>
          <a:ext cx="109464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4649" y="122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68633" y="1714960"/>
        <a:ext cx="54732" cy="54732"/>
      </dsp:txXfrm>
    </dsp:sp>
    <dsp:sp modelId="{F8301E1D-144D-43F9-B49A-0FD48ED65AA4}">
      <dsp:nvSpPr>
        <dsp:cNvPr id="0" name=""/>
        <dsp:cNvSpPr/>
      </dsp:nvSpPr>
      <dsp:spPr>
        <a:xfrm>
          <a:off x="6408557" y="1800931"/>
          <a:ext cx="2437231" cy="781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隨堂考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1443" y="1823817"/>
        <a:ext cx="2391459" cy="735622"/>
      </dsp:txXfrm>
    </dsp:sp>
    <dsp:sp modelId="{0FF39AE3-D3FA-4799-AAF5-9093F674AFB1}">
      <dsp:nvSpPr>
        <dsp:cNvPr id="0" name=""/>
        <dsp:cNvSpPr/>
      </dsp:nvSpPr>
      <dsp:spPr>
        <a:xfrm rot="18289469">
          <a:off x="8611022" y="1730056"/>
          <a:ext cx="109464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4649" y="122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30980" y="1714960"/>
        <a:ext cx="54732" cy="54732"/>
      </dsp:txXfrm>
    </dsp:sp>
    <dsp:sp modelId="{11EB1F7A-6EC9-4357-AA88-94AEAF852D21}">
      <dsp:nvSpPr>
        <dsp:cNvPr id="0" name=""/>
        <dsp:cNvSpPr/>
      </dsp:nvSpPr>
      <dsp:spPr>
        <a:xfrm>
          <a:off x="9470904" y="902328"/>
          <a:ext cx="2437231" cy="781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紙筆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93790" y="925214"/>
        <a:ext cx="2391459" cy="735622"/>
      </dsp:txXfrm>
    </dsp:sp>
    <dsp:sp modelId="{87526501-E753-4C00-BE28-46D60DADB67C}">
      <dsp:nvSpPr>
        <dsp:cNvPr id="0" name=""/>
        <dsp:cNvSpPr/>
      </dsp:nvSpPr>
      <dsp:spPr>
        <a:xfrm>
          <a:off x="8845789" y="2179358"/>
          <a:ext cx="62511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625115" y="122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42719" y="2176000"/>
        <a:ext cx="31255" cy="31255"/>
      </dsp:txXfrm>
    </dsp:sp>
    <dsp:sp modelId="{B7724A41-6641-4EB9-A3AE-7CAF61B224D9}">
      <dsp:nvSpPr>
        <dsp:cNvPr id="0" name=""/>
        <dsp:cNvSpPr/>
      </dsp:nvSpPr>
      <dsp:spPr>
        <a:xfrm>
          <a:off x="9470904" y="1800931"/>
          <a:ext cx="2437231" cy="781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口語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93790" y="1823817"/>
        <a:ext cx="2391459" cy="735622"/>
      </dsp:txXfrm>
    </dsp:sp>
    <dsp:sp modelId="{54DD5723-C2CB-4102-9F1C-99C2856D0571}">
      <dsp:nvSpPr>
        <dsp:cNvPr id="0" name=""/>
        <dsp:cNvSpPr/>
      </dsp:nvSpPr>
      <dsp:spPr>
        <a:xfrm rot="3310531">
          <a:off x="8611022" y="2628659"/>
          <a:ext cx="109464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4649" y="122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30980" y="2613564"/>
        <a:ext cx="54732" cy="54732"/>
      </dsp:txXfrm>
    </dsp:sp>
    <dsp:sp modelId="{EA1CA5C0-D21A-49F9-9BFF-D912A04D40BF}">
      <dsp:nvSpPr>
        <dsp:cNvPr id="0" name=""/>
        <dsp:cNvSpPr/>
      </dsp:nvSpPr>
      <dsp:spPr>
        <a:xfrm>
          <a:off x="9470904" y="2699535"/>
          <a:ext cx="2437231" cy="781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93790" y="2722421"/>
        <a:ext cx="2391459" cy="735622"/>
      </dsp:txXfrm>
    </dsp:sp>
    <dsp:sp modelId="{B57B9BE0-D03E-4A50-B66E-B7F9349BC6F0}">
      <dsp:nvSpPr>
        <dsp:cNvPr id="0" name=""/>
        <dsp:cNvSpPr/>
      </dsp:nvSpPr>
      <dsp:spPr>
        <a:xfrm rot="3972411">
          <a:off x="2267105" y="3774289"/>
          <a:ext cx="1522014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22014" y="122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90062" y="3748509"/>
        <a:ext cx="76100" cy="76100"/>
      </dsp:txXfrm>
    </dsp:sp>
    <dsp:sp modelId="{164DC4F7-2BEB-4BAF-A153-17A7D9BD0F52}">
      <dsp:nvSpPr>
        <dsp:cNvPr id="0" name=""/>
        <dsp:cNvSpPr/>
      </dsp:nvSpPr>
      <dsp:spPr>
        <a:xfrm>
          <a:off x="3335130" y="4092190"/>
          <a:ext cx="2437231" cy="781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平時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58016" y="4115076"/>
        <a:ext cx="2391459" cy="735622"/>
      </dsp:txXfrm>
    </dsp:sp>
    <dsp:sp modelId="{C8828529-3792-4544-A395-4BA15D39F4A5}">
      <dsp:nvSpPr>
        <dsp:cNvPr id="0" name=""/>
        <dsp:cNvSpPr/>
      </dsp:nvSpPr>
      <dsp:spPr>
        <a:xfrm rot="19649405">
          <a:off x="5711708" y="4262590"/>
          <a:ext cx="77413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74131" y="122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79420" y="4255508"/>
        <a:ext cx="38706" cy="38706"/>
      </dsp:txXfrm>
    </dsp:sp>
    <dsp:sp modelId="{70598359-2191-4DEB-87A9-C78F351AD197}">
      <dsp:nvSpPr>
        <dsp:cNvPr id="0" name=""/>
        <dsp:cNvSpPr/>
      </dsp:nvSpPr>
      <dsp:spPr>
        <a:xfrm>
          <a:off x="6425185" y="3676137"/>
          <a:ext cx="2437231" cy="781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課堂表現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8071" y="3699023"/>
        <a:ext cx="2391459" cy="735622"/>
      </dsp:txXfrm>
    </dsp:sp>
    <dsp:sp modelId="{663995BB-DC29-4BF2-8FF0-D4F421AA79AD}">
      <dsp:nvSpPr>
        <dsp:cNvPr id="0" name=""/>
        <dsp:cNvSpPr/>
      </dsp:nvSpPr>
      <dsp:spPr>
        <a:xfrm rot="737525">
          <a:off x="8855278" y="4120857"/>
          <a:ext cx="622780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622780" y="122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51099" y="4117558"/>
        <a:ext cx="31139" cy="31139"/>
      </dsp:txXfrm>
    </dsp:sp>
    <dsp:sp modelId="{8BF8F697-0C90-4BA7-A563-3C0355F8F236}">
      <dsp:nvSpPr>
        <dsp:cNvPr id="0" name=""/>
        <dsp:cNvSpPr/>
      </dsp:nvSpPr>
      <dsp:spPr>
        <a:xfrm>
          <a:off x="9470920" y="3808724"/>
          <a:ext cx="2437231" cy="781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團體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93806" y="3831610"/>
        <a:ext cx="2391459" cy="735622"/>
      </dsp:txXfrm>
    </dsp:sp>
    <dsp:sp modelId="{973C1869-BB23-42F1-8DBC-ABA067B8149F}">
      <dsp:nvSpPr>
        <dsp:cNvPr id="0" name=""/>
        <dsp:cNvSpPr/>
      </dsp:nvSpPr>
      <dsp:spPr>
        <a:xfrm rot="3556668">
          <a:off x="8573783" y="4561849"/>
          <a:ext cx="118020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180207" y="122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34382" y="4544614"/>
        <a:ext cx="59010" cy="59010"/>
      </dsp:txXfrm>
    </dsp:sp>
    <dsp:sp modelId="{FA24E500-332B-4C32-B56E-1FA3DDB65DD8}">
      <dsp:nvSpPr>
        <dsp:cNvPr id="0" name=""/>
        <dsp:cNvSpPr/>
      </dsp:nvSpPr>
      <dsp:spPr>
        <a:xfrm>
          <a:off x="9465357" y="4690707"/>
          <a:ext cx="2437231" cy="781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88243" y="4713593"/>
        <a:ext cx="2391459" cy="735622"/>
      </dsp:txXfrm>
    </dsp:sp>
    <dsp:sp modelId="{BA7A0E1A-E259-451E-B32E-8D71CEBA3E28}">
      <dsp:nvSpPr>
        <dsp:cNvPr id="0" name=""/>
        <dsp:cNvSpPr/>
      </dsp:nvSpPr>
      <dsp:spPr>
        <a:xfrm rot="2351989">
          <a:off x="5677568" y="4736830"/>
          <a:ext cx="84241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42411" y="122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77713" y="4728041"/>
        <a:ext cx="42120" cy="42120"/>
      </dsp:txXfrm>
    </dsp:sp>
    <dsp:sp modelId="{4634357C-4408-42B2-97E3-665E258D014C}">
      <dsp:nvSpPr>
        <dsp:cNvPr id="0" name=""/>
        <dsp:cNvSpPr/>
      </dsp:nvSpPr>
      <dsp:spPr>
        <a:xfrm>
          <a:off x="6425185" y="4624617"/>
          <a:ext cx="2437231" cy="781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作業完成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48071" y="4647503"/>
        <a:ext cx="2391459" cy="735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EF8E9-A175-4759-A2C2-D61FACBC249B}">
      <dsp:nvSpPr>
        <dsp:cNvPr id="0" name=""/>
        <dsp:cNvSpPr/>
      </dsp:nvSpPr>
      <dsp:spPr>
        <a:xfrm>
          <a:off x="2003565" y="1840773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學業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08364" y="2045572"/>
        <a:ext cx="988854" cy="988854"/>
      </dsp:txXfrm>
    </dsp:sp>
    <dsp:sp modelId="{FFFEE466-9D5B-40BF-AC3D-FB8719B6FBC3}">
      <dsp:nvSpPr>
        <dsp:cNvPr id="0" name=""/>
        <dsp:cNvSpPr/>
      </dsp:nvSpPr>
      <dsp:spPr>
        <a:xfrm rot="16200000">
          <a:off x="2491350" y="1606049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92219" y="1618760"/>
        <a:ext cx="21144" cy="21144"/>
      </dsp:txXfrm>
    </dsp:sp>
    <dsp:sp modelId="{FA91AED4-CAD3-422B-A3B5-8EF96E330880}">
      <dsp:nvSpPr>
        <dsp:cNvPr id="0" name=""/>
        <dsp:cNvSpPr/>
      </dsp:nvSpPr>
      <dsp:spPr>
        <a:xfrm>
          <a:off x="2003565" y="19439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回家作業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08364" y="224238"/>
        <a:ext cx="988854" cy="988854"/>
      </dsp:txXfrm>
    </dsp:sp>
    <dsp:sp modelId="{43FC76C7-2D7F-4768-B87E-E424C899F2D0}">
      <dsp:nvSpPr>
        <dsp:cNvPr id="0" name=""/>
        <dsp:cNvSpPr/>
      </dsp:nvSpPr>
      <dsp:spPr>
        <a:xfrm rot="19800000">
          <a:off x="3280011" y="2061382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80880" y="2074094"/>
        <a:ext cx="21144" cy="21144"/>
      </dsp:txXfrm>
    </dsp:sp>
    <dsp:sp modelId="{C5098E6E-F227-4C7F-800F-8947A9983549}">
      <dsp:nvSpPr>
        <dsp:cNvPr id="0" name=""/>
        <dsp:cNvSpPr/>
      </dsp:nvSpPr>
      <dsp:spPr>
        <a:xfrm>
          <a:off x="3580887" y="930106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隨堂測驗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5686" y="1134905"/>
        <a:ext cx="988854" cy="988854"/>
      </dsp:txXfrm>
    </dsp:sp>
    <dsp:sp modelId="{ABA99A05-55B8-48FE-A980-975BB2F9C9C0}">
      <dsp:nvSpPr>
        <dsp:cNvPr id="0" name=""/>
        <dsp:cNvSpPr/>
      </dsp:nvSpPr>
      <dsp:spPr>
        <a:xfrm rot="1800000">
          <a:off x="3280011" y="2972050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80880" y="2984761"/>
        <a:ext cx="21144" cy="21144"/>
      </dsp:txXfrm>
    </dsp:sp>
    <dsp:sp modelId="{17E0426E-8AE3-4C09-BA2C-B2FA5604014B}">
      <dsp:nvSpPr>
        <dsp:cNvPr id="0" name=""/>
        <dsp:cNvSpPr/>
      </dsp:nvSpPr>
      <dsp:spPr>
        <a:xfrm>
          <a:off x="3580887" y="2751441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寫作練習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5686" y="2956240"/>
        <a:ext cx="988854" cy="988854"/>
      </dsp:txXfrm>
    </dsp:sp>
    <dsp:sp modelId="{7A950B83-4C8F-410E-B6AF-7E25A8E836DC}">
      <dsp:nvSpPr>
        <dsp:cNvPr id="0" name=""/>
        <dsp:cNvSpPr/>
      </dsp:nvSpPr>
      <dsp:spPr>
        <a:xfrm rot="5400000">
          <a:off x="2491350" y="3427383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92219" y="3440095"/>
        <a:ext cx="21144" cy="21144"/>
      </dsp:txXfrm>
    </dsp:sp>
    <dsp:sp modelId="{F843C354-0350-49E9-9110-A35FCCA18F83}">
      <dsp:nvSpPr>
        <dsp:cNvPr id="0" name=""/>
        <dsp:cNvSpPr/>
      </dsp:nvSpPr>
      <dsp:spPr>
        <a:xfrm>
          <a:off x="2003565" y="3662108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定期評量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08364" y="3866907"/>
        <a:ext cx="988854" cy="988854"/>
      </dsp:txXfrm>
    </dsp:sp>
    <dsp:sp modelId="{E1D755C6-DC3C-4EF1-AAEA-A45374EEA3BF}">
      <dsp:nvSpPr>
        <dsp:cNvPr id="0" name=""/>
        <dsp:cNvSpPr/>
      </dsp:nvSpPr>
      <dsp:spPr>
        <a:xfrm rot="9000000">
          <a:off x="1702689" y="2972050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 rot="10800000">
        <a:off x="1903558" y="2984761"/>
        <a:ext cx="21144" cy="21144"/>
      </dsp:txXfrm>
    </dsp:sp>
    <dsp:sp modelId="{2F1AD036-A91E-43E5-BD1D-95BD32F60AE8}">
      <dsp:nvSpPr>
        <dsp:cNvPr id="0" name=""/>
        <dsp:cNvSpPr/>
      </dsp:nvSpPr>
      <dsp:spPr>
        <a:xfrm>
          <a:off x="426243" y="2751441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發言表現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1042" y="2956240"/>
        <a:ext cx="988854" cy="988854"/>
      </dsp:txXfrm>
    </dsp:sp>
    <dsp:sp modelId="{1B4160E6-A8B5-46B9-BACD-CA01CA53E689}">
      <dsp:nvSpPr>
        <dsp:cNvPr id="0" name=""/>
        <dsp:cNvSpPr/>
      </dsp:nvSpPr>
      <dsp:spPr>
        <a:xfrm rot="12600000">
          <a:off x="1702689" y="2061382"/>
          <a:ext cx="422882" cy="46566"/>
        </a:xfrm>
        <a:custGeom>
          <a:avLst/>
          <a:gdLst/>
          <a:ahLst/>
          <a:cxnLst/>
          <a:rect l="0" t="0" r="0" b="0"/>
          <a:pathLst>
            <a:path>
              <a:moveTo>
                <a:pt x="0" y="23283"/>
              </a:moveTo>
              <a:lnTo>
                <a:pt x="422882" y="2328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 rot="10800000">
        <a:off x="1903558" y="2074094"/>
        <a:ext cx="21144" cy="21144"/>
      </dsp:txXfrm>
    </dsp:sp>
    <dsp:sp modelId="{45929552-E316-49D7-B460-DDB7FE61D3A4}">
      <dsp:nvSpPr>
        <dsp:cNvPr id="0" name=""/>
        <dsp:cNvSpPr/>
      </dsp:nvSpPr>
      <dsp:spPr>
        <a:xfrm>
          <a:off x="426243" y="930106"/>
          <a:ext cx="1398452" cy="139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補教教學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1042" y="1134905"/>
        <a:ext cx="988854" cy="988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8EDE0-1D9C-4C98-A55A-6F6966462A46}">
      <dsp:nvSpPr>
        <dsp:cNvPr id="0" name=""/>
        <dsp:cNvSpPr/>
      </dsp:nvSpPr>
      <dsp:spPr>
        <a:xfrm>
          <a:off x="3386802" y="2009134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生活教育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1886" y="2214218"/>
        <a:ext cx="990230" cy="990230"/>
      </dsp:txXfrm>
    </dsp:sp>
    <dsp:sp modelId="{D8425028-FC4C-412B-A66C-4ECBE1E6A68E}">
      <dsp:nvSpPr>
        <dsp:cNvPr id="0" name=""/>
        <dsp:cNvSpPr/>
      </dsp:nvSpPr>
      <dsp:spPr>
        <a:xfrm rot="16200000">
          <a:off x="3815365" y="1720972"/>
          <a:ext cx="54327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3273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73419" y="1723915"/>
        <a:ext cx="27163" cy="27163"/>
      </dsp:txXfrm>
    </dsp:sp>
    <dsp:sp modelId="{C04C9B38-9EC3-4E7D-BE65-7DFC972D98F7}">
      <dsp:nvSpPr>
        <dsp:cNvPr id="0" name=""/>
        <dsp:cNvSpPr/>
      </dsp:nvSpPr>
      <dsp:spPr>
        <a:xfrm>
          <a:off x="3386802" y="65462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守時負責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1886" y="270546"/>
        <a:ext cx="990230" cy="990230"/>
      </dsp:txXfrm>
    </dsp:sp>
    <dsp:sp modelId="{69ACC68B-6E18-4C74-9B59-68D0898ECEFA}">
      <dsp:nvSpPr>
        <dsp:cNvPr id="0" name=""/>
        <dsp:cNvSpPr/>
      </dsp:nvSpPr>
      <dsp:spPr>
        <a:xfrm rot="19800000">
          <a:off x="4656999" y="2206890"/>
          <a:ext cx="54327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3273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15054" y="2209833"/>
        <a:ext cx="27163" cy="27163"/>
      </dsp:txXfrm>
    </dsp:sp>
    <dsp:sp modelId="{51E00FC1-9C50-4E8A-A41A-61A1DA7DF11B}">
      <dsp:nvSpPr>
        <dsp:cNvPr id="0" name=""/>
        <dsp:cNvSpPr/>
      </dsp:nvSpPr>
      <dsp:spPr>
        <a:xfrm>
          <a:off x="5070071" y="1037298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班級規範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75155" y="1242382"/>
        <a:ext cx="990230" cy="990230"/>
      </dsp:txXfrm>
    </dsp:sp>
    <dsp:sp modelId="{395FCBB9-D872-431D-A6FB-70443C82DE93}">
      <dsp:nvSpPr>
        <dsp:cNvPr id="0" name=""/>
        <dsp:cNvSpPr/>
      </dsp:nvSpPr>
      <dsp:spPr>
        <a:xfrm rot="1800000">
          <a:off x="4656999" y="3178726"/>
          <a:ext cx="54327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3273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15054" y="3181669"/>
        <a:ext cx="27163" cy="27163"/>
      </dsp:txXfrm>
    </dsp:sp>
    <dsp:sp modelId="{C426D9C8-D705-462E-B30A-F42FB63EFBE9}">
      <dsp:nvSpPr>
        <dsp:cNvPr id="0" name=""/>
        <dsp:cNvSpPr/>
      </dsp:nvSpPr>
      <dsp:spPr>
        <a:xfrm>
          <a:off x="5070071" y="2980970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獎勵制度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75155" y="3186054"/>
        <a:ext cx="990230" cy="990230"/>
      </dsp:txXfrm>
    </dsp:sp>
    <dsp:sp modelId="{9EAEAD8C-0EDD-4204-962B-69B37E0C2F66}">
      <dsp:nvSpPr>
        <dsp:cNvPr id="0" name=""/>
        <dsp:cNvSpPr/>
      </dsp:nvSpPr>
      <dsp:spPr>
        <a:xfrm rot="5400000">
          <a:off x="3815365" y="3664644"/>
          <a:ext cx="54327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3273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73419" y="3667587"/>
        <a:ext cx="27163" cy="27163"/>
      </dsp:txXfrm>
    </dsp:sp>
    <dsp:sp modelId="{80B0EE70-834B-4328-B334-2686067F05EC}">
      <dsp:nvSpPr>
        <dsp:cNvPr id="0" name=""/>
        <dsp:cNvSpPr/>
      </dsp:nvSpPr>
      <dsp:spPr>
        <a:xfrm>
          <a:off x="3386802" y="3952805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品格教育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1886" y="4157889"/>
        <a:ext cx="990230" cy="990230"/>
      </dsp:txXfrm>
    </dsp:sp>
    <dsp:sp modelId="{BCBD08AC-5D94-4EA0-9446-2553F7D0A2D7}">
      <dsp:nvSpPr>
        <dsp:cNvPr id="0" name=""/>
        <dsp:cNvSpPr/>
      </dsp:nvSpPr>
      <dsp:spPr>
        <a:xfrm rot="9000000">
          <a:off x="2973730" y="3178726"/>
          <a:ext cx="54327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3273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 rot="10800000">
        <a:off x="3231785" y="3181669"/>
        <a:ext cx="27163" cy="27163"/>
      </dsp:txXfrm>
    </dsp:sp>
    <dsp:sp modelId="{1C1F83BE-3FE7-4347-A20C-26B8D5BB1B87}">
      <dsp:nvSpPr>
        <dsp:cNvPr id="0" name=""/>
        <dsp:cNvSpPr/>
      </dsp:nvSpPr>
      <dsp:spPr>
        <a:xfrm>
          <a:off x="1703533" y="2980970"/>
          <a:ext cx="1400398" cy="1400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團體合作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8617" y="3186054"/>
        <a:ext cx="990230" cy="990230"/>
      </dsp:txXfrm>
    </dsp:sp>
    <dsp:sp modelId="{2E90A92F-4E5E-4E70-9F79-6B64FEC06077}">
      <dsp:nvSpPr>
        <dsp:cNvPr id="0" name=""/>
        <dsp:cNvSpPr/>
      </dsp:nvSpPr>
      <dsp:spPr>
        <a:xfrm rot="12600000">
          <a:off x="3016652" y="2218391"/>
          <a:ext cx="49726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97269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 rot="10800000">
        <a:off x="3252855" y="2222484"/>
        <a:ext cx="24863" cy="24863"/>
      </dsp:txXfrm>
    </dsp:sp>
    <dsp:sp modelId="{5A75B883-41F0-4B8B-850E-FCE21E8087A0}">
      <dsp:nvSpPr>
        <dsp:cNvPr id="0" name=""/>
        <dsp:cNvSpPr/>
      </dsp:nvSpPr>
      <dsp:spPr>
        <a:xfrm>
          <a:off x="1657530" y="991295"/>
          <a:ext cx="1492405" cy="14924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閱讀習慣</a:t>
          </a:r>
          <a:endParaRPr lang="zh-TW" altLang="en-US" sz="3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76088" y="1209853"/>
        <a:ext cx="1055289" cy="1055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F938C-8D52-449C-9E8C-E316BE474241}">
      <dsp:nvSpPr>
        <dsp:cNvPr id="0" name=""/>
        <dsp:cNvSpPr/>
      </dsp:nvSpPr>
      <dsp:spPr>
        <a:xfrm rot="5400000">
          <a:off x="5973125" y="-3063614"/>
          <a:ext cx="1441297" cy="774527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培養規律的生活作息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讓孩子分享在校狀況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留意孩子使用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3C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產品情形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821136" y="158733"/>
        <a:ext cx="7674917" cy="1300581"/>
      </dsp:txXfrm>
    </dsp:sp>
    <dsp:sp modelId="{867F8F6B-6893-4EE7-A86E-982038F701CB}">
      <dsp:nvSpPr>
        <dsp:cNvPr id="0" name=""/>
        <dsp:cNvSpPr/>
      </dsp:nvSpPr>
      <dsp:spPr>
        <a:xfrm>
          <a:off x="711188" y="2444"/>
          <a:ext cx="2109948" cy="16131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9936" y="81192"/>
        <a:ext cx="1952452" cy="1455660"/>
      </dsp:txXfrm>
    </dsp:sp>
    <dsp:sp modelId="{9B1DC7D6-1D54-4CBA-920A-D92647273C28}">
      <dsp:nvSpPr>
        <dsp:cNvPr id="0" name=""/>
        <dsp:cNvSpPr/>
      </dsp:nvSpPr>
      <dsp:spPr>
        <a:xfrm rot="5400000">
          <a:off x="5973125" y="-1369800"/>
          <a:ext cx="1441297" cy="7745275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協助督導孩子完成回家作業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作業若有訂正部分，請留下記號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課後、考前叮嚀孩子做複習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821136" y="1852547"/>
        <a:ext cx="7674917" cy="1300581"/>
      </dsp:txXfrm>
    </dsp:sp>
    <dsp:sp modelId="{CEE0B8E6-6BEB-498D-BB2F-275C0FD74395}">
      <dsp:nvSpPr>
        <dsp:cNvPr id="0" name=""/>
        <dsp:cNvSpPr/>
      </dsp:nvSpPr>
      <dsp:spPr>
        <a:xfrm>
          <a:off x="711188" y="1696259"/>
          <a:ext cx="2109948" cy="161315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課業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9936" y="1775007"/>
        <a:ext cx="1952452" cy="1455660"/>
      </dsp:txXfrm>
    </dsp:sp>
    <dsp:sp modelId="{00922B09-1A92-4A51-A74A-A401625F865D}">
      <dsp:nvSpPr>
        <dsp:cNvPr id="0" name=""/>
        <dsp:cNvSpPr/>
      </dsp:nvSpPr>
      <dsp:spPr>
        <a:xfrm rot="5400000">
          <a:off x="5973125" y="324014"/>
          <a:ext cx="1441297" cy="7745275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放學、課輔時間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多利用聯絡簿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手機與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LINE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，請盡量於晚上八點前使用聯繫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821136" y="3546361"/>
        <a:ext cx="7674917" cy="1300581"/>
      </dsp:txXfrm>
    </dsp:sp>
    <dsp:sp modelId="{D9054AE2-F59D-4F1D-AE0C-9C6A4E0E5FE5}">
      <dsp:nvSpPr>
        <dsp:cNvPr id="0" name=""/>
        <dsp:cNvSpPr/>
      </dsp:nvSpPr>
      <dsp:spPr>
        <a:xfrm>
          <a:off x="711188" y="3390073"/>
          <a:ext cx="2109948" cy="161315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溝通</a:t>
          </a:r>
          <a:endParaRPr lang="zh-TW" altLang="en-US" sz="5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9936" y="3468821"/>
        <a:ext cx="1952452" cy="1455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40AC7-FA67-48E3-9A26-627A725155E8}">
      <dsp:nvSpPr>
        <dsp:cNvPr id="0" name=""/>
        <dsp:cNvSpPr/>
      </dsp:nvSpPr>
      <dsp:spPr>
        <a:xfrm>
          <a:off x="271550" y="2908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95F53-CEF2-4113-92A5-096F592BF9CA}">
      <dsp:nvSpPr>
        <dsp:cNvPr id="0" name=""/>
        <dsp:cNvSpPr/>
      </dsp:nvSpPr>
      <dsp:spPr>
        <a:xfrm>
          <a:off x="271550" y="1682842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一次</a:t>
          </a: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性  餐具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1550" y="1682842"/>
        <a:ext cx="2438220" cy="904579"/>
      </dsp:txXfrm>
    </dsp:sp>
    <dsp:sp modelId="{71CB25BB-EE34-4899-8056-FDDF084BBB55}">
      <dsp:nvSpPr>
        <dsp:cNvPr id="0" name=""/>
        <dsp:cNvSpPr/>
      </dsp:nvSpPr>
      <dsp:spPr>
        <a:xfrm>
          <a:off x="2953695" y="2908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70997-C96E-4FF4-9291-9F9E9DF0E0D8}">
      <dsp:nvSpPr>
        <dsp:cNvPr id="0" name=""/>
        <dsp:cNvSpPr/>
      </dsp:nvSpPr>
      <dsp:spPr>
        <a:xfrm>
          <a:off x="2953695" y="1682842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停車接送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53695" y="1682842"/>
        <a:ext cx="2438220" cy="904579"/>
      </dsp:txXfrm>
    </dsp:sp>
    <dsp:sp modelId="{9BBC4DFB-0A87-4614-AF17-ACD998DCFF53}">
      <dsp:nvSpPr>
        <dsp:cNvPr id="0" name=""/>
        <dsp:cNvSpPr/>
      </dsp:nvSpPr>
      <dsp:spPr>
        <a:xfrm>
          <a:off x="5635840" y="2908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84551-B821-48C0-8C1A-BF40D813253A}">
      <dsp:nvSpPr>
        <dsp:cNvPr id="0" name=""/>
        <dsp:cNvSpPr/>
      </dsp:nvSpPr>
      <dsp:spPr>
        <a:xfrm>
          <a:off x="5635840" y="1682842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校車接送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35840" y="1682842"/>
        <a:ext cx="2438220" cy="904579"/>
      </dsp:txXfrm>
    </dsp:sp>
    <dsp:sp modelId="{50C49D2A-6166-4596-9972-23C88371B498}">
      <dsp:nvSpPr>
        <dsp:cNvPr id="0" name=""/>
        <dsp:cNvSpPr/>
      </dsp:nvSpPr>
      <dsp:spPr>
        <a:xfrm>
          <a:off x="8317985" y="2908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5EF36-AE4E-4C45-AC18-5A2997437D73}">
      <dsp:nvSpPr>
        <dsp:cNvPr id="0" name=""/>
        <dsp:cNvSpPr/>
      </dsp:nvSpPr>
      <dsp:spPr>
        <a:xfrm>
          <a:off x="8317985" y="1682842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下午點心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17985" y="1682842"/>
        <a:ext cx="2438220" cy="904579"/>
      </dsp:txXfrm>
    </dsp:sp>
    <dsp:sp modelId="{4F05944B-2916-4F31-9ED9-FEBB80ECD0CD}">
      <dsp:nvSpPr>
        <dsp:cNvPr id="0" name=""/>
        <dsp:cNvSpPr/>
      </dsp:nvSpPr>
      <dsp:spPr>
        <a:xfrm>
          <a:off x="1612623" y="2831244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C0DE1-67A4-4D05-A907-D72C56ECC31A}">
      <dsp:nvSpPr>
        <dsp:cNvPr id="0" name=""/>
        <dsp:cNvSpPr/>
      </dsp:nvSpPr>
      <dsp:spPr>
        <a:xfrm>
          <a:off x="1612623" y="4511178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班級群組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2623" y="4511178"/>
        <a:ext cx="2438220" cy="904579"/>
      </dsp:txXfrm>
    </dsp:sp>
    <dsp:sp modelId="{0F78F105-A237-44CF-988B-DAC23445959F}">
      <dsp:nvSpPr>
        <dsp:cNvPr id="0" name=""/>
        <dsp:cNvSpPr/>
      </dsp:nvSpPr>
      <dsp:spPr>
        <a:xfrm>
          <a:off x="4294768" y="2831244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AEFD4-E8A9-4D10-91D2-4A264EB364B3}">
      <dsp:nvSpPr>
        <dsp:cNvPr id="0" name=""/>
        <dsp:cNvSpPr/>
      </dsp:nvSpPr>
      <dsp:spPr>
        <a:xfrm>
          <a:off x="4294768" y="4511178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家長委員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94768" y="4511178"/>
        <a:ext cx="2438220" cy="904579"/>
      </dsp:txXfrm>
    </dsp:sp>
    <dsp:sp modelId="{9740AC50-05F8-4752-AA96-C03B8C7FD994}">
      <dsp:nvSpPr>
        <dsp:cNvPr id="0" name=""/>
        <dsp:cNvSpPr/>
      </dsp:nvSpPr>
      <dsp:spPr>
        <a:xfrm>
          <a:off x="6976913" y="2831244"/>
          <a:ext cx="2438220" cy="167993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55233-E559-49A5-8BC3-E47569200B1D}">
      <dsp:nvSpPr>
        <dsp:cNvPr id="0" name=""/>
        <dsp:cNvSpPr/>
      </dsp:nvSpPr>
      <dsp:spPr>
        <a:xfrm>
          <a:off x="6976913" y="4511178"/>
          <a:ext cx="2438220" cy="90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課後志工</a:t>
          </a:r>
          <a:endParaRPr lang="zh-TW" altLang="en-US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76913" y="4511178"/>
        <a:ext cx="2438220" cy="90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8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49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2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24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93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75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24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54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96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1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30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4ECA-1C28-4862-93C9-F5BB9974BC3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3EC9-2339-44A1-9E86-8DB4D79062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5637" y="-1032995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金梅浪漫" panose="02010609000101010101" pitchFamily="49" charset="-120"/>
              </a:rPr>
              <a:t>歡迎來到五年孝班</a:t>
            </a:r>
            <a:endParaRPr lang="zh-TW" altLang="en-US" sz="7200" dirty="0">
              <a:latin typeface="標楷體" panose="03000509000000000000" pitchFamily="65" charset="-120"/>
              <a:ea typeface="金梅浪漫" panose="0201060900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54980" y="8386244"/>
            <a:ext cx="15322434" cy="249947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1237853"/>
            <a:ext cx="4844143" cy="56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784" y="842357"/>
            <a:ext cx="11168743" cy="376289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ea typeface="金梅浪漫" panose="02010609000101010101" pitchFamily="49" charset="-120"/>
              </a:rPr>
              <a:t>未來兩年     共同努力     成長茁壯</a:t>
            </a:r>
            <a:r>
              <a:rPr lang="en-US" altLang="zh-TW" sz="6000" b="1" dirty="0" smtClean="0">
                <a:ea typeface="金梅浪漫" panose="02010609000101010101" pitchFamily="49" charset="-120"/>
              </a:rPr>
              <a:t/>
            </a:r>
            <a:br>
              <a:rPr lang="en-US" altLang="zh-TW" sz="6000" b="1" dirty="0" smtClean="0">
                <a:ea typeface="金梅浪漫" panose="02010609000101010101" pitchFamily="49" charset="-120"/>
              </a:rPr>
            </a:br>
            <a:r>
              <a:rPr lang="zh-TW" altLang="en-US" sz="6000" b="1" dirty="0" smtClean="0">
                <a:ea typeface="金梅浪漫" panose="02010609000101010101" pitchFamily="49" charset="-120"/>
              </a:rPr>
              <a:t>                     </a:t>
            </a:r>
            <a:r>
              <a:rPr lang="en-US" altLang="zh-TW" sz="6000" b="1" dirty="0" smtClean="0">
                <a:ea typeface="金梅浪漫" panose="02010609000101010101" pitchFamily="49" charset="-120"/>
              </a:rPr>
              <a:t/>
            </a:r>
            <a:br>
              <a:rPr lang="en-US" altLang="zh-TW" sz="6000" b="1" dirty="0" smtClean="0">
                <a:ea typeface="金梅浪漫" panose="02010609000101010101" pitchFamily="49" charset="-120"/>
              </a:rPr>
            </a:br>
            <a:r>
              <a:rPr lang="en-US" altLang="zh-TW" sz="6000" b="1" dirty="0" smtClean="0">
                <a:ea typeface="金梅浪漫" panose="02010609000101010101" pitchFamily="49" charset="-120"/>
              </a:rPr>
              <a:t/>
            </a:r>
            <a:br>
              <a:rPr lang="en-US" altLang="zh-TW" sz="6000" b="1" dirty="0" smtClean="0">
                <a:ea typeface="金梅浪漫" panose="02010609000101010101" pitchFamily="49" charset="-120"/>
              </a:rPr>
            </a:br>
            <a:r>
              <a:rPr lang="en-US" altLang="zh-TW" sz="6000" b="1" dirty="0" smtClean="0">
                <a:ea typeface="金梅浪漫" panose="02010609000101010101" pitchFamily="49" charset="-120"/>
              </a:rPr>
              <a:t/>
            </a:r>
            <a:br>
              <a:rPr lang="en-US" altLang="zh-TW" sz="6000" b="1" dirty="0" smtClean="0">
                <a:ea typeface="金梅浪漫" panose="02010609000101010101" pitchFamily="49" charset="-120"/>
              </a:rPr>
            </a:br>
            <a:r>
              <a:rPr lang="en-US" altLang="zh-TW" sz="6000" b="1" dirty="0">
                <a:ea typeface="金梅浪漫" panose="02010609000101010101" pitchFamily="49" charset="-120"/>
              </a:rPr>
              <a:t/>
            </a:r>
            <a:br>
              <a:rPr lang="en-US" altLang="zh-TW" sz="6000" b="1" dirty="0">
                <a:ea typeface="金梅浪漫" panose="02010609000101010101" pitchFamily="49" charset="-120"/>
              </a:rPr>
            </a:br>
            <a:r>
              <a:rPr lang="zh-TW" altLang="en-US" sz="6000" b="1" dirty="0" smtClean="0">
                <a:ea typeface="金梅浪漫" panose="02010609000101010101" pitchFamily="49" charset="-120"/>
              </a:rPr>
              <a:t>感謝您今晚的</a:t>
            </a:r>
            <a:r>
              <a:rPr lang="zh-TW" altLang="en-US" sz="6000" b="1" dirty="0">
                <a:ea typeface="金梅浪漫" panose="02010609000101010101" pitchFamily="49" charset="-120"/>
              </a:rPr>
              <a:t>參與</a:t>
            </a:r>
          </a:p>
        </p:txBody>
      </p:sp>
      <p:pic>
        <p:nvPicPr>
          <p:cNvPr id="2050" name="Picture 2" descr="https://sdl-stickershop.line.naver.jp/stickershop/v1/sticker/9381659/android/stick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22" b="100000" l="9559" r="89706">
                        <a14:foregroundMark x1="22059" y1="77778" x2="21691" y2="80444"/>
                        <a14:foregroundMark x1="79412" y1="60889" x2="79412" y2="6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0181" r="10471"/>
          <a:stretch/>
        </p:blipFill>
        <p:spPr bwMode="auto">
          <a:xfrm>
            <a:off x="6139543" y="2134722"/>
            <a:ext cx="6052457" cy="50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師資陣容</a:t>
            </a:r>
            <a:endParaRPr lang="zh-TW" altLang="en-US" sz="54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38015"/>
              </p:ext>
            </p:extLst>
          </p:nvPr>
        </p:nvGraphicFramePr>
        <p:xfrm>
          <a:off x="838200" y="1825625"/>
          <a:ext cx="10515600" cy="45207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2751430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7345641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1612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324297505"/>
                    </a:ext>
                  </a:extLst>
                </a:gridCol>
              </a:tblGrid>
              <a:tr h="9041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endParaRPr lang="zh-TW" altLang="en-US" sz="4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許芝榆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endParaRPr lang="zh-TW" altLang="en-US" sz="4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唐進豐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764059"/>
                  </a:ext>
                </a:extLst>
              </a:tr>
              <a:tr h="904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英文中師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Mandy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英文外師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Scott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6428500"/>
                  </a:ext>
                </a:extLst>
              </a:tr>
              <a:tr h="904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莫慧美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生命教育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李芙蓉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4301762"/>
                  </a:ext>
                </a:extLst>
              </a:tr>
              <a:tr h="904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姜智騰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徐小涵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7348612"/>
                  </a:ext>
                </a:extLst>
              </a:tr>
              <a:tr h="904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林啟政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美勞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黃國賢</a:t>
                      </a:r>
                      <a:endParaRPr lang="zh-TW" altLang="en-US" sz="4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5237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970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重要活動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249707"/>
              </p:ext>
            </p:extLst>
          </p:nvPr>
        </p:nvGraphicFramePr>
        <p:xfrm>
          <a:off x="1474303" y="804526"/>
          <a:ext cx="10515600" cy="556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8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88470" y="87086"/>
          <a:ext cx="11625943" cy="6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018" y="350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評量相關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31224"/>
              </p:ext>
            </p:extLst>
          </p:nvPr>
        </p:nvGraphicFramePr>
        <p:xfrm>
          <a:off x="1" y="1126836"/>
          <a:ext cx="12192000" cy="573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253" y="11377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班級經營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25353"/>
              </p:ext>
            </p:extLst>
          </p:nvPr>
        </p:nvGraphicFramePr>
        <p:xfrm>
          <a:off x="431798" y="1523999"/>
          <a:ext cx="5405583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47204327"/>
              </p:ext>
            </p:extLst>
          </p:nvPr>
        </p:nvGraphicFramePr>
        <p:xfrm>
          <a:off x="4906818" y="1354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46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691" y="20810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親師合作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052286"/>
              </p:ext>
            </p:extLst>
          </p:nvPr>
        </p:nvGraphicFramePr>
        <p:xfrm>
          <a:off x="378691" y="1690688"/>
          <a:ext cx="11277600" cy="500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2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939" y="15309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討論與宣導</a:t>
            </a:r>
            <a:endParaRPr lang="zh-TW" altLang="en-US" sz="5400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28795737"/>
              </p:ext>
            </p:extLst>
          </p:nvPr>
        </p:nvGraphicFramePr>
        <p:xfrm>
          <a:off x="532475" y="1240114"/>
          <a:ext cx="110277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6800" y="2597881"/>
            <a:ext cx="802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建議與回饋</a:t>
            </a:r>
            <a:endParaRPr lang="zh-TW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9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239</Words>
  <Application>Microsoft Office PowerPoint</Application>
  <PresentationFormat>自訂</PresentationFormat>
  <Paragraphs>101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歡迎來到五年孝班</vt:lpstr>
      <vt:lpstr>師資陣容</vt:lpstr>
      <vt:lpstr>重要活動</vt:lpstr>
      <vt:lpstr>PowerPoint 簡報</vt:lpstr>
      <vt:lpstr>評量相關</vt:lpstr>
      <vt:lpstr>班級經營</vt:lpstr>
      <vt:lpstr>親師合作</vt:lpstr>
      <vt:lpstr>討論與宣導</vt:lpstr>
      <vt:lpstr>PowerPoint 簡報</vt:lpstr>
      <vt:lpstr>未來兩年     共同努力     成長茁壯                          感謝您今晚的參與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歡迎來到五年孝班</dc:title>
  <dc:creator>User</dc:creator>
  <cp:lastModifiedBy>user</cp:lastModifiedBy>
  <cp:revision>10</cp:revision>
  <dcterms:created xsi:type="dcterms:W3CDTF">2019-09-09T14:12:40Z</dcterms:created>
  <dcterms:modified xsi:type="dcterms:W3CDTF">2019-09-10T10:06:45Z</dcterms:modified>
</cp:coreProperties>
</file>