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9" r:id="rId3"/>
    <p:sldId id="258" r:id="rId4"/>
    <p:sldId id="268" r:id="rId5"/>
    <p:sldId id="269" r:id="rId6"/>
    <p:sldId id="262" r:id="rId7"/>
    <p:sldId id="263" r:id="rId8"/>
    <p:sldId id="256" r:id="rId9"/>
    <p:sldId id="257" r:id="rId10"/>
    <p:sldId id="264" r:id="rId11"/>
    <p:sldId id="265" r:id="rId12"/>
    <p:sldId id="266" r:id="rId13"/>
    <p:sldId id="267" r:id="rId14"/>
    <p:sldId id="274" r:id="rId15"/>
    <p:sldId id="275" r:id="rId16"/>
    <p:sldId id="272" r:id="rId17"/>
    <p:sldId id="273" r:id="rId18"/>
    <p:sldId id="271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91" y="-1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D29-49AB-4B17-96FB-0F4F961AD1A9}" type="datetimeFigureOut">
              <a:rPr lang="zh-TW" altLang="en-US" smtClean="0"/>
              <a:t>2020/4/25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C80D-9BEB-4748-B0B9-D91CE4D0F7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982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D29-49AB-4B17-96FB-0F4F961AD1A9}" type="datetimeFigureOut">
              <a:rPr lang="zh-TW" altLang="en-US" smtClean="0"/>
              <a:t>2020/4/25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C80D-9BEB-4748-B0B9-D91CE4D0F7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200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D29-49AB-4B17-96FB-0F4F961AD1A9}" type="datetimeFigureOut">
              <a:rPr lang="zh-TW" altLang="en-US" smtClean="0"/>
              <a:t>2020/4/25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C80D-9BEB-4748-B0B9-D91CE4D0F7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9687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D29-49AB-4B17-96FB-0F4F961AD1A9}" type="datetimeFigureOut">
              <a:rPr lang="zh-TW" altLang="en-US" smtClean="0"/>
              <a:t>2020/4/25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C80D-9BEB-4748-B0B9-D91CE4D0F7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8861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D29-49AB-4B17-96FB-0F4F961AD1A9}" type="datetimeFigureOut">
              <a:rPr lang="zh-TW" altLang="en-US" smtClean="0"/>
              <a:t>2020/4/25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C80D-9BEB-4748-B0B9-D91CE4D0F7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2549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D29-49AB-4B17-96FB-0F4F961AD1A9}" type="datetimeFigureOut">
              <a:rPr lang="zh-TW" altLang="en-US" smtClean="0"/>
              <a:t>2020/4/25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C80D-9BEB-4748-B0B9-D91CE4D0F7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3823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D29-49AB-4B17-96FB-0F4F961AD1A9}" type="datetimeFigureOut">
              <a:rPr lang="zh-TW" altLang="en-US" smtClean="0"/>
              <a:t>2020/4/25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C80D-9BEB-4748-B0B9-D91CE4D0F7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3151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D29-49AB-4B17-96FB-0F4F961AD1A9}" type="datetimeFigureOut">
              <a:rPr lang="zh-TW" altLang="en-US" smtClean="0"/>
              <a:t>2020/4/25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C80D-9BEB-4748-B0B9-D91CE4D0F7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630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D29-49AB-4B17-96FB-0F4F961AD1A9}" type="datetimeFigureOut">
              <a:rPr lang="zh-TW" altLang="en-US" smtClean="0"/>
              <a:t>2020/4/25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C80D-9BEB-4748-B0B9-D91CE4D0F7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1975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D29-49AB-4B17-96FB-0F4F961AD1A9}" type="datetimeFigureOut">
              <a:rPr lang="zh-TW" altLang="en-US" smtClean="0"/>
              <a:t>2020/4/25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C80D-9BEB-4748-B0B9-D91CE4D0F7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193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D29-49AB-4B17-96FB-0F4F961AD1A9}" type="datetimeFigureOut">
              <a:rPr lang="zh-TW" altLang="en-US" smtClean="0"/>
              <a:t>2020/4/25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C80D-9BEB-4748-B0B9-D91CE4D0F7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9191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DBD29-49AB-4B17-96FB-0F4F961AD1A9}" type="datetimeFigureOut">
              <a:rPr lang="zh-TW" altLang="en-US" smtClean="0"/>
              <a:t>2020/4/25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1C80D-9BEB-4748-B0B9-D91CE4D0F7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534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1470025"/>
          </a:xfrm>
        </p:spPr>
        <p:txBody>
          <a:bodyPr>
            <a:noAutofit/>
          </a:bodyPr>
          <a:lstStyle/>
          <a:p>
            <a:r>
              <a:rPr lang="zh-TW" altLang="en-US" sz="9600" dirty="0" smtClean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腦力急轉彎</a:t>
            </a:r>
            <a:endParaRPr lang="zh-TW" altLang="en-US" sz="9600" dirty="0">
              <a:latin typeface="文鼎ＰＯＰ－４" panose="020B0609010101010101" pitchFamily="49" charset="-120"/>
              <a:ea typeface="文鼎ＰＯＰ－４" panose="020B0609010101010101" pitchFamily="49" charset="-120"/>
              <a:cs typeface="文鼎ＰＯＰ－４" panose="020B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47664" y="2852936"/>
            <a:ext cx="6400800" cy="1752600"/>
          </a:xfrm>
        </p:spPr>
        <p:txBody>
          <a:bodyPr>
            <a:normAutofit/>
          </a:bodyPr>
          <a:lstStyle/>
          <a:p>
            <a:r>
              <a:rPr lang="zh-TW" altLang="en-US" sz="8000" dirty="0" smtClean="0">
                <a:solidFill>
                  <a:srgbClr val="FF0000"/>
                </a:solidFill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大挑戰</a:t>
            </a:r>
            <a:endParaRPr lang="zh-TW" altLang="en-US" sz="8000" dirty="0">
              <a:solidFill>
                <a:srgbClr val="FF0000"/>
              </a:solidFill>
              <a:latin typeface="文鼎ＰＯＰ－４" panose="020B0609010101010101" pitchFamily="49" charset="-120"/>
              <a:ea typeface="文鼎ＰＯＰ－４" panose="020B0609010101010101" pitchFamily="49" charset="-120"/>
              <a:cs typeface="文鼎ＰＯＰ－４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9486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打電話給烏龜</a:t>
            </a:r>
            <a:r>
              <a:rPr lang="en-US" altLang="zh-TW" sz="7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.......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zh-TW" sz="7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(</a:t>
            </a:r>
            <a:r>
              <a:rPr lang="zh-TW" altLang="en-US" sz="7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猜一種瓜類</a:t>
            </a:r>
            <a:r>
              <a:rPr lang="en-US" altLang="zh-TW" sz="7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)</a:t>
            </a:r>
            <a:endParaRPr lang="zh-TW" altLang="en-US" sz="72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6464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zh-TW" altLang="en-US" sz="7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答案</a:t>
            </a:r>
            <a:r>
              <a:rPr lang="en-US" altLang="zh-TW" sz="7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7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苦瓜</a:t>
            </a:r>
            <a:endParaRPr lang="en-US" altLang="zh-TW" sz="7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7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</a:t>
            </a:r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台語</a:t>
            </a:r>
            <a:r>
              <a:rPr lang="en-US" altLang="zh-TW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&gt;.......Call</a:t>
            </a:r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龜</a:t>
            </a:r>
          </a:p>
          <a:p>
            <a:endParaRPr lang="zh-TW" altLang="en-US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755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阿拉丁有幾個哥哥</a:t>
            </a:r>
            <a:r>
              <a:rPr lang="en-US" altLang="zh-TW" sz="7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? </a:t>
            </a:r>
            <a:endParaRPr lang="zh-TW" altLang="en-US" sz="72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9104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196752"/>
            <a:ext cx="8229600" cy="4525963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zh-TW" altLang="en-US" sz="8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答案→三個 </a:t>
            </a:r>
            <a:endParaRPr lang="en-US" altLang="zh-TW" sz="8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7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大哥</a:t>
            </a:r>
            <a:r>
              <a:rPr lang="en-US" altLang="zh-TW" sz="7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7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阿拉</a:t>
            </a:r>
            <a:r>
              <a:rPr lang="zh-TW" altLang="en-US" sz="8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</a:t>
            </a:r>
            <a:endParaRPr lang="en-US" altLang="zh-TW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7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二哥</a:t>
            </a:r>
            <a:r>
              <a:rPr lang="en-US" altLang="zh-TW" sz="7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7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阿拉</a:t>
            </a:r>
            <a:r>
              <a:rPr lang="zh-TW" altLang="en-US" sz="8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乙</a:t>
            </a:r>
            <a:endParaRPr lang="en-US" altLang="zh-TW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7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三哥</a:t>
            </a:r>
            <a:r>
              <a:rPr lang="en-US" altLang="zh-TW" sz="7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7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阿拉</a:t>
            </a:r>
            <a:r>
              <a:rPr lang="zh-TW" altLang="en-US" sz="8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丙</a:t>
            </a:r>
            <a:endParaRPr lang="zh-TW" altLang="en-US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720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8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糖果</a:t>
            </a:r>
            <a:r>
              <a:rPr lang="zh-TW" altLang="en-US" sz="8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是公的還是母的？ </a:t>
            </a:r>
          </a:p>
          <a:p>
            <a:endParaRPr lang="zh-TW" altLang="en-US" sz="72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0013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母的，因為糖果會生螞蟻。</a:t>
            </a:r>
          </a:p>
          <a:p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90626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藍色的刀和藍色的槍（猜</a:t>
            </a:r>
            <a:r>
              <a:rPr lang="en-US" altLang="zh-TW" sz="7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4</a:t>
            </a:r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字成語）？</a:t>
            </a:r>
          </a:p>
          <a:p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953414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刀槍不</a:t>
            </a:r>
            <a:r>
              <a:rPr lang="zh-TW" altLang="en-US" sz="7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</a:t>
            </a:r>
            <a:endParaRPr lang="en-US" altLang="zh-TW" sz="7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7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刀槍</a:t>
            </a:r>
            <a:r>
              <a:rPr lang="en-US" altLang="zh-TW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blue)</a:t>
            </a:r>
          </a:p>
          <a:p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0860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6087" y="548680"/>
            <a:ext cx="8229600" cy="6048672"/>
          </a:xfrm>
        </p:spPr>
        <p:txBody>
          <a:bodyPr>
            <a:noAutofit/>
          </a:bodyPr>
          <a:lstStyle/>
          <a:p>
            <a:r>
              <a:rPr lang="zh-TW" altLang="en-US" sz="36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下課囉</a:t>
            </a:r>
            <a:r>
              <a:rPr lang="en-US" altLang="zh-TW" sz="36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!</a:t>
            </a:r>
          </a:p>
          <a:p>
            <a:r>
              <a:rPr lang="zh-TW" altLang="en-US" sz="4400" dirty="0">
                <a:solidFill>
                  <a:srgbClr val="FF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下週二考數學、英文、 社會</a:t>
            </a:r>
            <a:endParaRPr lang="en-US" altLang="zh-TW" sz="4400" dirty="0">
              <a:solidFill>
                <a:srgbClr val="FF0000"/>
              </a:solidFill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pPr marL="0" indent="0">
              <a:buNone/>
            </a:pPr>
            <a:r>
              <a:rPr lang="zh-TW" altLang="en-US" sz="4400" dirty="0" smtClean="0">
                <a:solidFill>
                  <a:srgbClr val="FF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   週三</a:t>
            </a:r>
            <a:r>
              <a:rPr lang="zh-TW" altLang="en-US" sz="4400" dirty="0">
                <a:solidFill>
                  <a:srgbClr val="FF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考國語、 作文、 自然</a:t>
            </a:r>
            <a:endParaRPr lang="en-US" altLang="zh-TW" sz="4400" dirty="0">
              <a:solidFill>
                <a:srgbClr val="FF0000"/>
              </a:solidFill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r>
              <a:rPr lang="zh-TW" altLang="en-US" sz="36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寶貝加油</a:t>
            </a:r>
            <a:r>
              <a:rPr lang="en-US" altLang="zh-TW" sz="36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!</a:t>
            </a:r>
            <a:r>
              <a:rPr lang="zh-TW" altLang="en-US" sz="36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好好</a:t>
            </a:r>
            <a:r>
              <a:rPr lang="zh-TW" altLang="en-US" sz="3600" dirty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複習各科科目</a:t>
            </a:r>
            <a:endParaRPr lang="en-US" altLang="zh-TW" sz="3600" dirty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r>
              <a:rPr lang="zh-TW" altLang="en-US" sz="36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讀書累了</a:t>
            </a:r>
            <a:r>
              <a:rPr lang="zh-TW" altLang="en-US" sz="3600" dirty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，</a:t>
            </a:r>
            <a:r>
              <a:rPr lang="zh-TW" altLang="en-US" sz="36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休息時，可以活動筋骨，進行母親節兌換券</a:t>
            </a:r>
            <a:endParaRPr lang="en-US" altLang="zh-TW" sz="3600" dirty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r>
              <a:rPr lang="zh-TW" altLang="en-US" sz="36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和</a:t>
            </a:r>
            <a:r>
              <a:rPr lang="zh-TW" altLang="en-US" sz="3600" dirty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身旁的爸媽說聲感謝，陪伴你學習。</a:t>
            </a:r>
            <a:endParaRPr lang="en-US" altLang="zh-TW" sz="3600" dirty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r>
              <a:rPr lang="zh-TW" altLang="en-US" sz="36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週末</a:t>
            </a:r>
            <a:r>
              <a:rPr lang="zh-TW" altLang="en-US" sz="3600" dirty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愉快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-171400"/>
            <a:ext cx="2145432" cy="214543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467" y="5250204"/>
            <a:ext cx="1815366" cy="162728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255" y="5439679"/>
            <a:ext cx="2623745" cy="143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3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056784" cy="3600400"/>
          </a:xfrm>
        </p:spPr>
        <p:txBody>
          <a:bodyPr>
            <a:noAutofit/>
          </a:bodyPr>
          <a:lstStyle/>
          <a:p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小明是學校出了名的逃課王，幾乎有課必逃，但是有一種課，他卻不逃，並且永遠準時。請問是哪一課？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3011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8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答案：下課。</a:t>
            </a:r>
            <a:endParaRPr lang="zh-TW" altLang="en-US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9596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zh-TW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五月花和百合花哪</a:t>
            </a:r>
            <a:r>
              <a:rPr lang="zh-TW" altLang="en-US" sz="8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一個</a:t>
            </a:r>
            <a:endParaRPr lang="en-US" altLang="zh-TW" sz="80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algn="ctr">
              <a:spcBef>
                <a:spcPct val="0"/>
              </a:spcBef>
              <a:buNone/>
            </a:pPr>
            <a:r>
              <a:rPr lang="zh-TW" altLang="en-US" sz="8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沒有生</a:t>
            </a:r>
            <a:r>
              <a:rPr lang="zh-TW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小孩</a:t>
            </a:r>
            <a:r>
              <a:rPr lang="en-US" altLang="zh-TW" sz="8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? </a:t>
            </a:r>
            <a:endParaRPr lang="zh-TW" altLang="en-US" sz="80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5180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答案→五月花</a:t>
            </a:r>
            <a:r>
              <a:rPr lang="zh-TW" altLang="en-US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衛生紙</a:t>
            </a:r>
            <a:endParaRPr lang="en-US" altLang="zh-TW" sz="66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algn="ctr">
              <a:spcBef>
                <a:spcPct val="0"/>
              </a:spcBef>
              <a:buNone/>
            </a:pPr>
            <a:r>
              <a:rPr lang="zh-TW" altLang="en-US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                      </a:t>
            </a:r>
            <a:r>
              <a:rPr lang="en-US" altLang="zh-TW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(</a:t>
            </a:r>
            <a:r>
              <a:rPr lang="zh-TW" altLang="en-US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未生子</a:t>
            </a:r>
            <a:r>
              <a:rPr lang="en-US" altLang="zh-TW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)</a:t>
            </a:r>
            <a:endParaRPr lang="zh-TW" altLang="en-US" sz="66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algn="ctr">
              <a:spcBef>
                <a:spcPct val="0"/>
              </a:spcBef>
              <a:buNone/>
            </a:pP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8178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45259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什麼時候別人敲門你一定不會說請進？</a:t>
            </a:r>
          </a:p>
        </p:txBody>
      </p:sp>
    </p:spTree>
    <p:extLst>
      <p:ext uri="{BB962C8B-B14F-4D97-AF65-F5344CB8AC3E}">
        <p14:creationId xmlns:p14="http://schemas.microsoft.com/office/powerpoint/2010/main" val="298218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2304628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答案</a:t>
            </a:r>
            <a:r>
              <a:rPr lang="en-US" altLang="zh-TW" sz="7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7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上廁所時</a:t>
            </a:r>
            <a:r>
              <a:rPr lang="en-US" altLang="zh-TW" sz="7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endParaRPr lang="zh-TW" altLang="en-US" sz="7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708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2492896"/>
            <a:ext cx="7772400" cy="14700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>
              <a:buFont typeface="Arial" panose="020B0604020202020204" pitchFamily="34" charset="0"/>
            </a:pPr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上課老師抽查背課文，小豬，小狗，小貓都舉手了，老師會叫誰？</a:t>
            </a:r>
          </a:p>
        </p:txBody>
      </p:sp>
    </p:spTree>
    <p:extLst>
      <p:ext uri="{BB962C8B-B14F-4D97-AF65-F5344CB8AC3E}">
        <p14:creationId xmlns:p14="http://schemas.microsoft.com/office/powerpoint/2010/main" val="422010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答案：小</a:t>
            </a:r>
            <a:r>
              <a:rPr lang="zh-TW" altLang="en-US" sz="7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狗</a:t>
            </a:r>
            <a:endParaRPr lang="en-US" altLang="zh-TW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7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</a:t>
            </a:r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旺旺仙</a:t>
            </a:r>
            <a:r>
              <a:rPr lang="zh-TW" altLang="en-US" sz="7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貝</a:t>
            </a:r>
            <a:r>
              <a:rPr lang="en-US" altLang="zh-TW" sz="7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7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先背</a:t>
            </a:r>
            <a:r>
              <a:rPr lang="en-US" altLang="zh-TW" sz="7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608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257</Words>
  <Application>Microsoft Office PowerPoint</Application>
  <PresentationFormat>如螢幕大小 (4:3)</PresentationFormat>
  <Paragraphs>34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腦力急轉彎</vt:lpstr>
      <vt:lpstr>小明是學校出了名的逃課王，幾乎有課必逃，但是有一種課，他卻不逃，並且永遠準時。請問是哪一課？</vt:lpstr>
      <vt:lpstr>答案：下課。</vt:lpstr>
      <vt:lpstr>PowerPoint 簡報</vt:lpstr>
      <vt:lpstr>PowerPoint 簡報</vt:lpstr>
      <vt:lpstr>PowerPoint 簡報</vt:lpstr>
      <vt:lpstr>PowerPoint 簡報</vt:lpstr>
      <vt:lpstr>上課老師抽查背課文，小豬，小狗，小貓都舉手了，老師會叫誰？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小明是學校出了名的逃課王，幾乎有課必逃，但是有一種課，他卻不逃，並且永遠準時。請問是哪一課？</dc:title>
  <dc:creator>user</dc:creator>
  <cp:lastModifiedBy>user</cp:lastModifiedBy>
  <cp:revision>8</cp:revision>
  <dcterms:created xsi:type="dcterms:W3CDTF">2020-04-23T08:28:17Z</dcterms:created>
  <dcterms:modified xsi:type="dcterms:W3CDTF">2020-04-25T09:37:22Z</dcterms:modified>
</cp:coreProperties>
</file>