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78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09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75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3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273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20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41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16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36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6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36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4977-F69A-40B8-BE52-16EAF669896E}" type="datetimeFigureOut">
              <a:rPr lang="zh-TW" altLang="en-US" smtClean="0"/>
              <a:t>2020/4/17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61C63-6699-426C-851F-F7CF4924F9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75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腦力急轉彎</a:t>
            </a:r>
            <a:endParaRPr lang="zh-TW" altLang="en-US" sz="96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2852936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FF0000"/>
                </a:solidFill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大挑戰</a:t>
            </a:r>
            <a:endParaRPr lang="zh-TW" altLang="en-US" sz="8000" dirty="0">
              <a:solidFill>
                <a:srgbClr val="FF0000"/>
              </a:solidFill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377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80728"/>
            <a:ext cx="8136904" cy="4525963"/>
          </a:xfrm>
        </p:spPr>
        <p:txBody>
          <a:bodyPr>
            <a:normAutofit/>
          </a:bodyPr>
          <a:lstStyle/>
          <a:p>
            <a:r>
              <a:rPr lang="zh-TW" altLang="en-US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要考試了不能看什麼書</a:t>
            </a:r>
            <a:r>
              <a:rPr lang="en-US" altLang="zh-TW" sz="88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?</a:t>
            </a:r>
            <a:endParaRPr lang="zh-TW" altLang="en-US" sz="88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0316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268760"/>
            <a:ext cx="9993288" cy="4525963"/>
          </a:xfrm>
        </p:spPr>
        <p:txBody>
          <a:bodyPr>
            <a:normAutofit/>
          </a:bodyPr>
          <a:lstStyle/>
          <a:p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百科全書</a:t>
            </a:r>
            <a:endParaRPr lang="en-US" altLang="zh-TW" sz="9600" dirty="0" smtClean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  <a:p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(</a:t>
            </a:r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百科全輸</a:t>
            </a:r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)</a:t>
            </a:r>
            <a:endParaRPr lang="zh-TW" altLang="zh-TW" sz="96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053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052736"/>
            <a:ext cx="8136904" cy="4525963"/>
          </a:xfrm>
        </p:spPr>
        <p:txBody>
          <a:bodyPr>
            <a:normAutofit/>
          </a:bodyPr>
          <a:lstStyle/>
          <a:p>
            <a:r>
              <a:rPr lang="zh-TW" altLang="zh-TW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麒麟到了北極會變成什麼</a:t>
            </a:r>
            <a:r>
              <a:rPr lang="zh-TW" altLang="zh-TW" sz="88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？</a:t>
            </a:r>
            <a:endParaRPr lang="zh-TW" altLang="zh-TW" sz="88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440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908720"/>
            <a:ext cx="9993288" cy="4525963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冰麒麟</a:t>
            </a:r>
            <a:endParaRPr lang="en-US" altLang="zh-TW" sz="9600" dirty="0" smtClean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  <a:p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(</a:t>
            </a:r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冰淇淋</a:t>
            </a:r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)</a:t>
            </a:r>
            <a:endParaRPr lang="zh-TW" altLang="zh-TW" sz="96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0038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zh-TW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用椰子和西瓜打頭哪一個痛</a:t>
            </a:r>
            <a:r>
              <a:rPr lang="en-US" altLang="zh-TW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?</a:t>
            </a:r>
            <a:endParaRPr lang="zh-TW" altLang="en-US" sz="88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8267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268760"/>
            <a:ext cx="9993288" cy="4525963"/>
          </a:xfrm>
        </p:spPr>
        <p:txBody>
          <a:bodyPr>
            <a:normAutofit/>
          </a:bodyPr>
          <a:lstStyle/>
          <a:p>
            <a:r>
              <a:rPr lang="zh-TW" altLang="en-US" sz="16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頭痛</a:t>
            </a:r>
            <a:endParaRPr lang="zh-TW" altLang="zh-TW" sz="166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618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r>
              <a:rPr lang="zh-TW" altLang="zh-TW" sz="60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李主任早上刷牙的</a:t>
            </a:r>
            <a:r>
              <a:rPr lang="zh-TW" altLang="zh-TW" sz="60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時</a:t>
            </a:r>
            <a:r>
              <a:rPr lang="zh-TW" altLang="en-US" sz="60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候</a:t>
            </a:r>
            <a:r>
              <a:rPr lang="zh-TW" altLang="zh-TW" sz="60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一邊</a:t>
            </a:r>
            <a:r>
              <a:rPr lang="zh-TW" altLang="zh-TW" sz="60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刷一邊大聲唱歌，他是怎麼做到的</a:t>
            </a:r>
            <a:r>
              <a:rPr lang="en-US" altLang="zh-TW" sz="60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?</a:t>
            </a:r>
            <a:endParaRPr lang="zh-TW" altLang="en-US" sz="60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0116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030" y="1772816"/>
            <a:ext cx="9993288" cy="4525963"/>
          </a:xfrm>
        </p:spPr>
        <p:txBody>
          <a:bodyPr>
            <a:normAutofit/>
          </a:bodyPr>
          <a:lstStyle/>
          <a:p>
            <a:r>
              <a:rPr lang="zh-TW" altLang="en-US" sz="107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他刷</a:t>
            </a:r>
            <a:r>
              <a:rPr lang="zh-TW" altLang="en-US" sz="107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的是假牙</a:t>
            </a:r>
            <a:endParaRPr lang="zh-TW" altLang="zh-TW" sz="107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6109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下課囉</a:t>
            </a:r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!</a:t>
            </a:r>
          </a:p>
          <a:p>
            <a:r>
              <a:rPr lang="zh-TW" altLang="en-US" sz="3600" dirty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週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末記得</a:t>
            </a:r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:</a:t>
            </a:r>
          </a:p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1.</a:t>
            </a:r>
            <a:r>
              <a:rPr lang="zh-TW" altLang="en-US" sz="3600" dirty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背熟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英文口試</a:t>
            </a:r>
            <a:endParaRPr lang="en-US" altLang="zh-TW" sz="3600" dirty="0" smtClean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2.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好好複習各科科目</a:t>
            </a:r>
            <a:endParaRPr lang="en-US" altLang="zh-TW" sz="3600" dirty="0" smtClean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3.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用心完成母親節兌換券</a:t>
            </a:r>
            <a:endParaRPr lang="en-US" altLang="zh-TW" sz="3600" dirty="0" smtClean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4.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和身旁的爸媽說聲感謝，陪伴你學習。</a:t>
            </a:r>
            <a:endParaRPr lang="en-US" altLang="zh-TW" sz="3600" dirty="0" smtClean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  <a:p>
            <a:r>
              <a:rPr lang="en-US" altLang="zh-TW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5.</a:t>
            </a:r>
            <a:r>
              <a:rPr lang="zh-TW" altLang="en-US" sz="3600" dirty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週</a:t>
            </a:r>
            <a:r>
              <a:rPr lang="zh-TW" altLang="en-US" sz="3600" dirty="0" smtClean="0">
                <a:latin typeface="王漢宗特黑體繁" panose="02000500000000000000" pitchFamily="2" charset="-120"/>
                <a:ea typeface="王漢宗特黑體繁" panose="02000500000000000000" pitchFamily="2" charset="-120"/>
              </a:rPr>
              <a:t>末愉快</a:t>
            </a:r>
            <a:endParaRPr lang="zh-TW" altLang="en-US" sz="3600" dirty="0">
              <a:latin typeface="王漢宗特黑體繁" panose="02000500000000000000" pitchFamily="2" charset="-120"/>
              <a:ea typeface="王漢宗特黑體繁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375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zh-TW" sz="72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狼來了（猜水果）？</a:t>
            </a:r>
            <a:endParaRPr lang="zh-TW" altLang="en-US" sz="72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919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332037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楊桃</a:t>
            </a:r>
            <a:r>
              <a:rPr lang="en-US" altLang="zh-TW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(</a:t>
            </a:r>
            <a:r>
              <a:rPr lang="zh-TW" altLang="en-US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羊逃</a:t>
            </a:r>
            <a:r>
              <a:rPr lang="en-US" altLang="zh-TW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)</a:t>
            </a:r>
            <a:endParaRPr lang="zh-TW" altLang="en-US" sz="115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758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302288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羊</a:t>
            </a:r>
            <a:r>
              <a:rPr lang="zh-TW" altLang="zh-TW" sz="72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來</a:t>
            </a:r>
            <a:r>
              <a:rPr lang="zh-TW" altLang="zh-TW" sz="72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了（猜水果）？</a:t>
            </a:r>
            <a:endParaRPr lang="zh-TW" altLang="en-US" sz="72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8753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147" y="198884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草莓</a:t>
            </a:r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(</a:t>
            </a:r>
            <a:r>
              <a:rPr lang="zh-TW" altLang="en-US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草沒</a:t>
            </a:r>
            <a:r>
              <a:rPr lang="en-US" altLang="zh-TW" sz="96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)</a:t>
            </a:r>
            <a:endParaRPr lang="zh-TW" altLang="en-US" sz="96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93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zh-TW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什麼布切不斷</a:t>
            </a:r>
            <a:r>
              <a:rPr lang="en-US" altLang="zh-TW" sz="88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?</a:t>
            </a:r>
            <a:endParaRPr lang="zh-TW" altLang="en-US" sz="88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662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1484784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zh-TW" sz="13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瀑布</a:t>
            </a:r>
          </a:p>
        </p:txBody>
      </p:sp>
    </p:spTree>
    <p:extLst>
      <p:ext uri="{BB962C8B-B14F-4D97-AF65-F5344CB8AC3E}">
        <p14:creationId xmlns:p14="http://schemas.microsoft.com/office/powerpoint/2010/main" val="80930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052736"/>
            <a:ext cx="8136904" cy="4525963"/>
          </a:xfrm>
        </p:spPr>
        <p:txBody>
          <a:bodyPr>
            <a:normAutofit/>
          </a:bodyPr>
          <a:lstStyle/>
          <a:p>
            <a:r>
              <a:rPr lang="zh-TW" altLang="zh-TW" sz="8800" dirty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什麼動物最愛貼在牆上</a:t>
            </a:r>
            <a:r>
              <a:rPr lang="en-US" altLang="zh-TW" sz="88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?</a:t>
            </a:r>
            <a:endParaRPr lang="zh-TW" altLang="en-US" sz="88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799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9993288" cy="4525963"/>
          </a:xfrm>
        </p:spPr>
        <p:txBody>
          <a:bodyPr>
            <a:normAutofit/>
          </a:bodyPr>
          <a:lstStyle/>
          <a:p>
            <a:r>
              <a:rPr lang="zh-TW" altLang="en-US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海豹</a:t>
            </a:r>
            <a:r>
              <a:rPr lang="en-US" altLang="zh-TW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(</a:t>
            </a:r>
            <a:r>
              <a:rPr lang="zh-TW" altLang="en-US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海報</a:t>
            </a:r>
            <a:r>
              <a:rPr lang="en-US" altLang="zh-TW" sz="11500" dirty="0" smtClean="0">
                <a:latin typeface="文鼎ＰＯＰ－４" panose="020B0609010101010101" pitchFamily="49" charset="-120"/>
                <a:ea typeface="文鼎ＰＯＰ－４" panose="020B0609010101010101" pitchFamily="49" charset="-120"/>
                <a:cs typeface="文鼎ＰＯＰ－４" panose="020B0609010101010101" pitchFamily="49" charset="-120"/>
              </a:rPr>
              <a:t>)</a:t>
            </a:r>
            <a:endParaRPr lang="zh-TW" altLang="zh-TW" sz="11500" dirty="0">
              <a:latin typeface="文鼎ＰＯＰ－４" panose="020B0609010101010101" pitchFamily="49" charset="-120"/>
              <a:ea typeface="文鼎ＰＯＰ－４" panose="020B0609010101010101" pitchFamily="49" charset="-120"/>
              <a:cs typeface="文鼎ＰＯＰ－４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475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154</Words>
  <Application>Microsoft Office PowerPoint</Application>
  <PresentationFormat>如螢幕大小 (4:3)</PresentationFormat>
  <Paragraphs>27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腦力急轉彎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腦力急轉彎</dc:title>
  <dc:creator>user</dc:creator>
  <cp:lastModifiedBy>user</cp:lastModifiedBy>
  <cp:revision>4</cp:revision>
  <dcterms:created xsi:type="dcterms:W3CDTF">2020-04-16T12:43:54Z</dcterms:created>
  <dcterms:modified xsi:type="dcterms:W3CDTF">2020-04-17T13:52:03Z</dcterms:modified>
</cp:coreProperties>
</file>