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91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50C31-807A-4CFB-A640-C4CCAA608F2A}" type="datetimeFigureOut">
              <a:rPr lang="zh-TW" altLang="en-US" smtClean="0"/>
              <a:t>2020/4/18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0F2C2-8BA0-4FC2-8026-E4B3057E75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1338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50C31-807A-4CFB-A640-C4CCAA608F2A}" type="datetimeFigureOut">
              <a:rPr lang="zh-TW" altLang="en-US" smtClean="0"/>
              <a:t>2020/4/18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0F2C2-8BA0-4FC2-8026-E4B3057E75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8532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50C31-807A-4CFB-A640-C4CCAA608F2A}" type="datetimeFigureOut">
              <a:rPr lang="zh-TW" altLang="en-US" smtClean="0"/>
              <a:t>2020/4/18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0F2C2-8BA0-4FC2-8026-E4B3057E75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2333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50C31-807A-4CFB-A640-C4CCAA608F2A}" type="datetimeFigureOut">
              <a:rPr lang="zh-TW" altLang="en-US" smtClean="0"/>
              <a:t>2020/4/18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0F2C2-8BA0-4FC2-8026-E4B3057E75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0355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50C31-807A-4CFB-A640-C4CCAA608F2A}" type="datetimeFigureOut">
              <a:rPr lang="zh-TW" altLang="en-US" smtClean="0"/>
              <a:t>2020/4/18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0F2C2-8BA0-4FC2-8026-E4B3057E75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3936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50C31-807A-4CFB-A640-C4CCAA608F2A}" type="datetimeFigureOut">
              <a:rPr lang="zh-TW" altLang="en-US" smtClean="0"/>
              <a:t>2020/4/18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0F2C2-8BA0-4FC2-8026-E4B3057E75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4477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50C31-807A-4CFB-A640-C4CCAA608F2A}" type="datetimeFigureOut">
              <a:rPr lang="zh-TW" altLang="en-US" smtClean="0"/>
              <a:t>2020/4/18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0F2C2-8BA0-4FC2-8026-E4B3057E75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2541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50C31-807A-4CFB-A640-C4CCAA608F2A}" type="datetimeFigureOut">
              <a:rPr lang="zh-TW" altLang="en-US" smtClean="0"/>
              <a:t>2020/4/18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0F2C2-8BA0-4FC2-8026-E4B3057E75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5633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50C31-807A-4CFB-A640-C4CCAA608F2A}" type="datetimeFigureOut">
              <a:rPr lang="zh-TW" altLang="en-US" smtClean="0"/>
              <a:t>2020/4/18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0F2C2-8BA0-4FC2-8026-E4B3057E75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3475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50C31-807A-4CFB-A640-C4CCAA608F2A}" type="datetimeFigureOut">
              <a:rPr lang="zh-TW" altLang="en-US" smtClean="0"/>
              <a:t>2020/4/18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0F2C2-8BA0-4FC2-8026-E4B3057E75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2019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50C31-807A-4CFB-A640-C4CCAA608F2A}" type="datetimeFigureOut">
              <a:rPr lang="zh-TW" altLang="en-US" smtClean="0"/>
              <a:t>2020/4/18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0F2C2-8BA0-4FC2-8026-E4B3057E75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3449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4000"/>
            <a:lum/>
          </a:blip>
          <a:srcRect/>
          <a:stretch>
            <a:fillRect l="-18000" r="-11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50C31-807A-4CFB-A640-C4CCAA608F2A}" type="datetimeFigureOut">
              <a:rPr lang="zh-TW" altLang="en-US" smtClean="0"/>
              <a:t>2020/4/18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0F2C2-8BA0-4FC2-8026-E4B3057E75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4310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763738"/>
          </a:xfrm>
        </p:spPr>
        <p:txBody>
          <a:bodyPr>
            <a:noAutofit/>
          </a:bodyPr>
          <a:lstStyle/>
          <a:p>
            <a:r>
              <a:rPr lang="zh-TW" altLang="en-US" sz="8000" dirty="0" smtClean="0">
                <a:latin typeface="王漢宗特黑體繁" panose="02000500000000000000" pitchFamily="2" charset="-120"/>
                <a:ea typeface="王漢宗特黑體繁" panose="02000500000000000000" pitchFamily="2" charset="-120"/>
              </a:rPr>
              <a:t>晚安</a:t>
            </a:r>
            <a:r>
              <a:rPr lang="en-US" altLang="zh-TW" sz="5400" dirty="0" smtClean="0">
                <a:latin typeface="王漢宗特黑體繁" panose="02000500000000000000" pitchFamily="2" charset="-120"/>
                <a:ea typeface="王漢宗特黑體繁" panose="02000500000000000000" pitchFamily="2" charset="-120"/>
              </a:rPr>
              <a:t/>
            </a:r>
            <a:br>
              <a:rPr lang="en-US" altLang="zh-TW" sz="5400" dirty="0" smtClean="0">
                <a:latin typeface="王漢宗特黑體繁" panose="02000500000000000000" pitchFamily="2" charset="-120"/>
                <a:ea typeface="王漢宗特黑體繁" panose="02000500000000000000" pitchFamily="2" charset="-120"/>
              </a:rPr>
            </a:br>
            <a:r>
              <a:rPr lang="zh-TW" altLang="en-US" sz="5400" dirty="0" smtClean="0">
                <a:latin typeface="王漢宗特黑體繁" panose="02000500000000000000" pitchFamily="2" charset="-120"/>
                <a:ea typeface="王漢宗特黑體繁" panose="02000500000000000000" pitchFamily="2" charset="-120"/>
              </a:rPr>
              <a:t>感謝爸媽協助孩子上線</a:t>
            </a:r>
            <a:r>
              <a:rPr lang="en-US" altLang="zh-TW" sz="5400" dirty="0" smtClean="0">
                <a:latin typeface="王漢宗特黑體繁" panose="02000500000000000000" pitchFamily="2" charset="-120"/>
                <a:ea typeface="王漢宗特黑體繁" panose="02000500000000000000" pitchFamily="2" charset="-120"/>
              </a:rPr>
              <a:t/>
            </a:r>
            <a:br>
              <a:rPr lang="en-US" altLang="zh-TW" sz="5400" dirty="0" smtClean="0">
                <a:latin typeface="王漢宗特黑體繁" panose="02000500000000000000" pitchFamily="2" charset="-120"/>
                <a:ea typeface="王漢宗特黑體繁" panose="02000500000000000000" pitchFamily="2" charset="-120"/>
              </a:rPr>
            </a:br>
            <a:r>
              <a:rPr lang="zh-TW" altLang="en-US" sz="5400" dirty="0">
                <a:latin typeface="王漢宗特黑體繁" panose="02000500000000000000" pitchFamily="2" charset="-120"/>
                <a:ea typeface="王漢宗特黑體繁" panose="02000500000000000000" pitchFamily="2" charset="-120"/>
              </a:rPr>
              <a:t>您辛苦了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27584" y="3645024"/>
            <a:ext cx="7520880" cy="1752600"/>
          </a:xfrm>
        </p:spPr>
        <p:txBody>
          <a:bodyPr>
            <a:noAutofit/>
          </a:bodyPr>
          <a:lstStyle/>
          <a:p>
            <a:r>
              <a:rPr lang="zh-TW" altLang="en-US" sz="4800" dirty="0" smtClean="0">
                <a:solidFill>
                  <a:srgbClr val="FF0000"/>
                </a:solidFill>
                <a:latin typeface="王漢宗特黑體繁" panose="02000500000000000000" pitchFamily="2" charset="-120"/>
                <a:ea typeface="王漢宗特黑體繁" panose="02000500000000000000" pitchFamily="2" charset="-120"/>
              </a:rPr>
              <a:t>請成功上線的寶貝可以釘選</a:t>
            </a:r>
            <a:endParaRPr lang="en-US" altLang="zh-TW" sz="4800" dirty="0" smtClean="0">
              <a:solidFill>
                <a:srgbClr val="FF0000"/>
              </a:solidFill>
              <a:latin typeface="王漢宗特黑體繁" panose="02000500000000000000" pitchFamily="2" charset="-120"/>
              <a:ea typeface="王漢宗特黑體繁" panose="02000500000000000000" pitchFamily="2" charset="-120"/>
            </a:endParaRPr>
          </a:p>
          <a:p>
            <a:r>
              <a:rPr lang="zh-TW" altLang="en-US" sz="8800" dirty="0">
                <a:solidFill>
                  <a:srgbClr val="FF0000"/>
                </a:solidFill>
                <a:latin typeface="王漢宗特黑體繁" panose="02000500000000000000" pitchFamily="2" charset="-120"/>
                <a:ea typeface="王漢宗特黑體繁" panose="02000500000000000000" pitchFamily="2" charset="-120"/>
              </a:rPr>
              <a:t>簡報</a:t>
            </a:r>
            <a:endParaRPr lang="en-US" altLang="zh-TW" sz="8800" dirty="0" smtClean="0">
              <a:solidFill>
                <a:srgbClr val="FF0000"/>
              </a:solidFill>
              <a:latin typeface="王漢宗特黑體繁" panose="02000500000000000000" pitchFamily="2" charset="-120"/>
              <a:ea typeface="王漢宗特黑體繁" panose="020005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7880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8000" dirty="0" smtClean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數學大挑戰</a:t>
            </a:r>
            <a:endParaRPr lang="zh-TW" altLang="en-US" sz="8000" dirty="0">
              <a:latin typeface="文鼎ＰＯＰ－４" panose="020B0609010101010101" pitchFamily="49" charset="-120"/>
              <a:ea typeface="文鼎ＰＯＰ－４" panose="020B0609010101010101" pitchFamily="49" charset="-120"/>
              <a:cs typeface="文鼎ＰＯＰ－４" panose="020B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3733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188640"/>
            <a:ext cx="8640960" cy="1470025"/>
          </a:xfrm>
        </p:spPr>
        <p:txBody>
          <a:bodyPr>
            <a:normAutofit fontScale="90000"/>
          </a:bodyPr>
          <a:lstStyle/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21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時 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19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分」用 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時制 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)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午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)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時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)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分。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323528" y="1628800"/>
            <a:ext cx="8263287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b="1" dirty="0" smtClean="0">
                <a:solidFill>
                  <a:srgbClr val="FF0000"/>
                </a:solidFill>
              </a:rPr>
              <a:t> </a:t>
            </a:r>
            <a:r>
              <a:rPr lang="zh-TW" altLang="en-US" sz="41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en-US" altLang="zh-TW" sz="41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 </a:t>
            </a:r>
            <a:r>
              <a:rPr lang="zh-TW" altLang="en-US" sz="41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時 </a:t>
            </a:r>
            <a:r>
              <a:rPr lang="en-US" altLang="zh-TW" sz="41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24 </a:t>
            </a:r>
            <a:r>
              <a:rPr lang="zh-TW" altLang="en-US" sz="41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分」用 </a:t>
            </a:r>
            <a:r>
              <a:rPr lang="en-US" altLang="zh-TW" sz="41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12 </a:t>
            </a:r>
            <a:r>
              <a:rPr lang="zh-TW" altLang="en-US" sz="41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時制 </a:t>
            </a:r>
            <a:endParaRPr lang="en-US" altLang="zh-TW" sz="41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1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是</a:t>
            </a:r>
            <a:r>
              <a:rPr lang="en-US" altLang="zh-TW" sz="41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     </a:t>
            </a:r>
            <a:r>
              <a:rPr lang="en-US" altLang="zh-TW" sz="41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41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午</a:t>
            </a:r>
            <a:r>
              <a:rPr lang="en-US" altLang="zh-TW" sz="41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     </a:t>
            </a:r>
            <a:r>
              <a:rPr lang="en-US" altLang="zh-TW" sz="41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41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時</a:t>
            </a:r>
            <a:r>
              <a:rPr lang="en-US" altLang="zh-TW" sz="41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     </a:t>
            </a:r>
            <a:r>
              <a:rPr lang="en-US" altLang="zh-TW" sz="41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41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</a:t>
            </a:r>
          </a:p>
        </p:txBody>
      </p:sp>
      <p:sp>
        <p:nvSpPr>
          <p:cNvPr id="5" name="矩形 4"/>
          <p:cNvSpPr/>
          <p:nvPr/>
        </p:nvSpPr>
        <p:spPr>
          <a:xfrm>
            <a:off x="-900608" y="3573016"/>
            <a:ext cx="10441160" cy="7694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3.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「下午 </a:t>
            </a:r>
            <a: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10 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時 </a:t>
            </a:r>
            <a: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36 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分」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用 </a:t>
            </a:r>
            <a: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24 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時制 </a:t>
            </a:r>
            <a:endParaRPr lang="en-US" altLang="zh-TW" sz="4000" b="1" dirty="0" smtClean="0"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  <a:p>
            <a:pPr algn="ctr">
              <a:spcBef>
                <a:spcPct val="0"/>
              </a:spcBef>
            </a:pP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是</a:t>
            </a:r>
            <a: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( 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     )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時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(      </a:t>
            </a:r>
            <a: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)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分</a:t>
            </a:r>
            <a:r>
              <a:rPr lang="zh-TW" altLang="en-US" sz="900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。</a:t>
            </a:r>
          </a:p>
        </p:txBody>
      </p:sp>
      <p:sp>
        <p:nvSpPr>
          <p:cNvPr id="6" name="矩形 5"/>
          <p:cNvSpPr/>
          <p:nvPr/>
        </p:nvSpPr>
        <p:spPr>
          <a:xfrm>
            <a:off x="-933279" y="5085184"/>
            <a:ext cx="10441160" cy="7694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altLang="zh-TW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4.</a:t>
            </a:r>
            <a:r>
              <a:rPr lang="zh-TW" altLang="en-US" sz="4000" b="1" dirty="0" smtClean="0">
                <a:solidFill>
                  <a:srgbClr val="FF0000"/>
                </a:solidFill>
              </a:rPr>
              <a:t> </a:t>
            </a:r>
            <a:r>
              <a:rPr lang="zh-TW" altLang="en-US" sz="4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「下午 </a:t>
            </a:r>
            <a:r>
              <a:rPr lang="en-US" altLang="zh-TW" sz="4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6 </a:t>
            </a:r>
            <a:r>
              <a:rPr lang="zh-TW" altLang="en-US" sz="4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時 </a:t>
            </a:r>
            <a:r>
              <a:rPr lang="en-US" altLang="zh-TW" sz="4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49 </a:t>
            </a:r>
            <a:r>
              <a:rPr lang="zh-TW" altLang="en-US" sz="4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分」用 </a:t>
            </a:r>
            <a:r>
              <a:rPr lang="en-US" altLang="zh-TW" sz="4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24 </a:t>
            </a:r>
            <a:r>
              <a:rPr lang="zh-TW" altLang="en-US" sz="4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時制 </a:t>
            </a:r>
            <a:endParaRPr lang="en-US" altLang="zh-TW" sz="40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  <a:p>
            <a:pPr algn="ctr">
              <a:spcBef>
                <a:spcPct val="0"/>
              </a:spcBef>
            </a:pPr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是</a:t>
            </a:r>
            <a:r>
              <a:rPr lang="en-US" altLang="zh-TW" sz="4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( </a:t>
            </a:r>
            <a:r>
              <a:rPr lang="en-US" altLang="zh-TW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     )</a:t>
            </a:r>
            <a:r>
              <a:rPr lang="zh-TW" altLang="en-US" sz="4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時</a:t>
            </a:r>
            <a:r>
              <a:rPr lang="en-US" altLang="zh-TW" sz="4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( </a:t>
            </a:r>
            <a:r>
              <a:rPr lang="en-US" altLang="zh-TW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     )</a:t>
            </a:r>
            <a:r>
              <a:rPr lang="zh-TW" altLang="en-US" sz="4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分。</a:t>
            </a:r>
          </a:p>
        </p:txBody>
      </p:sp>
    </p:spTree>
    <p:extLst>
      <p:ext uri="{BB962C8B-B14F-4D97-AF65-F5344CB8AC3E}">
        <p14:creationId xmlns:p14="http://schemas.microsoft.com/office/powerpoint/2010/main" val="323937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476672"/>
            <a:ext cx="8229600" cy="4525963"/>
          </a:xfrm>
        </p:spPr>
        <p:txBody>
          <a:bodyPr>
            <a:noAutofit/>
          </a:bodyPr>
          <a:lstStyle/>
          <a:p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秒針走 </a:t>
            </a:r>
            <a: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 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小格是</a:t>
            </a:r>
            <a: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   )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秒， 走</a:t>
            </a:r>
            <a: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圈走了</a:t>
            </a:r>
            <a: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   )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小格，是</a:t>
            </a:r>
            <a: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   )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秒， 也可以說是</a:t>
            </a:r>
            <a: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   )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分鐘。</a:t>
            </a:r>
            <a:endParaRPr lang="en-US" altLang="zh-TW" sz="4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秒針走 </a:t>
            </a:r>
            <a:r>
              <a:rPr lang="en-US" altLang="zh-TW" sz="4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</a:t>
            </a:r>
            <a:r>
              <a:rPr lang="zh-TW" altLang="en-US" sz="4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圈，分針會走</a:t>
            </a:r>
            <a:r>
              <a:rPr lang="en-US" altLang="zh-TW" sz="4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   )</a:t>
            </a:r>
            <a:r>
              <a:rPr lang="zh-TW" altLang="en-US" sz="4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小格， 也可以說是</a:t>
            </a:r>
            <a:r>
              <a:rPr lang="en-US" altLang="zh-TW" sz="4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   )</a:t>
            </a:r>
            <a:r>
              <a:rPr lang="zh-TW" altLang="en-US" sz="4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分鐘。 </a:t>
            </a:r>
            <a:endParaRPr lang="en-US" altLang="zh-TW" sz="44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從上午 </a:t>
            </a:r>
            <a: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 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時 </a:t>
            </a:r>
            <a: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58 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分到上午 </a:t>
            </a:r>
            <a: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 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時， 經過了</a:t>
            </a:r>
            <a: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   )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分鐘，也是</a:t>
            </a:r>
            <a: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   )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秒。</a:t>
            </a:r>
            <a:endParaRPr lang="zh-TW" altLang="en-US" sz="4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0557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4525963"/>
          </a:xfrm>
        </p:spPr>
        <p:txBody>
          <a:bodyPr>
            <a:noAutofit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鐘面上走動最快的是哪一個指針？ 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(1)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時針 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(2)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分針 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(3)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秒針 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(4)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一樣快</a:t>
            </a:r>
            <a:endParaRPr lang="en-US" altLang="zh-TW" sz="4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秒針轉一圈，也就是 </a:t>
            </a:r>
            <a:r>
              <a:rPr lang="en-US" altLang="zh-TW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(1)1 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天 </a:t>
            </a:r>
            <a:r>
              <a:rPr lang="en-US" altLang="zh-TW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(2)1 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小時 </a:t>
            </a:r>
            <a:r>
              <a:rPr lang="en-US" altLang="zh-TW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(3)1 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分鐘 </a:t>
            </a:r>
            <a:r>
              <a:rPr lang="en-US" altLang="zh-TW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(4)1 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秒鐘</a:t>
            </a:r>
            <a:endParaRPr lang="en-US" altLang="zh-TW" sz="40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分針轉一圈，也就是 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(1)1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天 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(2)1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小時 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(3)1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分鐘 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(4)1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秒</a:t>
            </a:r>
            <a:endParaRPr lang="en-US" altLang="zh-TW" sz="4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一天當中，分針要轉幾圈？ </a:t>
            </a:r>
            <a:r>
              <a:rPr lang="en-US" altLang="zh-TW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(1)1 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圈 </a:t>
            </a:r>
            <a:r>
              <a:rPr lang="en-US" altLang="zh-TW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(2)12 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圈 </a:t>
            </a:r>
            <a:r>
              <a:rPr lang="en-US" altLang="zh-TW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(3)24 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圈 </a:t>
            </a:r>
            <a:r>
              <a:rPr lang="en-US" altLang="zh-TW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(4)60 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圈</a:t>
            </a:r>
            <a:endParaRPr lang="zh-TW" altLang="en-US" sz="40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86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0"/>
            <a:ext cx="8229600" cy="4525963"/>
          </a:xfrm>
        </p:spPr>
        <p:txBody>
          <a:bodyPr>
            <a:noAutofit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現在時間是上午 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時 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45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分，再 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分鐘後，是上午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  )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時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  )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分。 </a:t>
            </a:r>
          </a:p>
          <a:p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再過 </a:t>
            </a:r>
            <a:r>
              <a:rPr lang="en-US" altLang="zh-TW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小時，就是上午 </a:t>
            </a:r>
            <a:r>
              <a:rPr lang="en-US" altLang="zh-TW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8 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時， 現在是</a:t>
            </a:r>
            <a:r>
              <a:rPr lang="en-US" altLang="zh-TW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  )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午</a:t>
            </a:r>
            <a:r>
              <a:rPr lang="en-US" altLang="zh-TW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  )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時。</a:t>
            </a:r>
            <a:endParaRPr lang="en-US" altLang="zh-TW" sz="40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再過 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小時，就是上午 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時 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分， 現在是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  )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午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  )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時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  )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</a:t>
            </a:r>
            <a:endParaRPr lang="en-US" altLang="zh-TW" sz="4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時</a:t>
            </a:r>
            <a:r>
              <a:rPr lang="en-US" altLang="zh-TW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13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分到</a:t>
            </a:r>
            <a:r>
              <a:rPr lang="en-US" altLang="zh-TW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時</a:t>
            </a:r>
            <a:r>
              <a:rPr lang="en-US" altLang="zh-TW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13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分，經過了</a:t>
            </a:r>
            <a:r>
              <a:rPr lang="en-US" altLang="zh-TW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  )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個小時</a:t>
            </a:r>
            <a:endParaRPr lang="en-US" altLang="zh-TW" sz="40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從上午 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時到下午 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時，經過了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   )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小時。</a:t>
            </a:r>
            <a:endParaRPr lang="en-US" altLang="zh-TW" sz="4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7633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347</Words>
  <Application>Microsoft Office PowerPoint</Application>
  <PresentationFormat>如螢幕大小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Office 佈景主題</vt:lpstr>
      <vt:lpstr>晚安 感謝爸媽協助孩子上線 您辛苦了</vt:lpstr>
      <vt:lpstr>數學大挑戰</vt:lpstr>
      <vt:lpstr>1.「21 時 19 分」用 12 時制     是(     )午(     )時(    )分。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數學大挑戰</dc:title>
  <dc:creator>user</dc:creator>
  <cp:lastModifiedBy>user</cp:lastModifiedBy>
  <cp:revision>6</cp:revision>
  <dcterms:created xsi:type="dcterms:W3CDTF">2020-04-17T13:23:58Z</dcterms:created>
  <dcterms:modified xsi:type="dcterms:W3CDTF">2020-04-18T12:35:50Z</dcterms:modified>
</cp:coreProperties>
</file>