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4" r:id="rId4"/>
    <p:sldId id="263" r:id="rId5"/>
    <p:sldId id="265" r:id="rId6"/>
    <p:sldId id="262" r:id="rId7"/>
    <p:sldId id="266" r:id="rId8"/>
    <p:sldId id="267" r:id="rId9"/>
    <p:sldId id="268" r:id="rId10"/>
    <p:sldId id="260" r:id="rId11"/>
    <p:sldId id="269" r:id="rId12"/>
    <p:sldId id="261" r:id="rId13"/>
    <p:sldId id="270" r:id="rId14"/>
    <p:sldId id="257" r:id="rId15"/>
    <p:sldId id="271" r:id="rId16"/>
    <p:sldId id="272" r:id="rId17"/>
    <p:sldId id="258" r:id="rId18"/>
    <p:sldId id="25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42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88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3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9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61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9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67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29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7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83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0770-C8CB-4DCA-8220-A898FFBF622C}" type="datetimeFigureOut">
              <a:rPr lang="zh-TW" altLang="en-US" smtClean="0"/>
              <a:t>2020/4/25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DE81-2C05-4EF0-9C9F-CDD0739567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12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763738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晚安</a:t>
            </a:r>
            <a:r>
              <a:rPr lang="en-US" altLang="zh-TW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感謝爸媽協助孩子上線</a:t>
            </a:r>
            <a:r>
              <a:rPr lang="en-US" altLang="zh-TW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sz="5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sz="5400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您辛苦了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520880" cy="1752600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請成功上線的寶貝可以釘選</a:t>
            </a:r>
            <a:endParaRPr lang="en-US" altLang="zh-TW" sz="480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8800" dirty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簡報</a:t>
            </a:r>
            <a:endParaRPr lang="en-US" altLang="zh-TW" sz="8800" dirty="0" smtClean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91" y="4869160"/>
            <a:ext cx="245159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103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10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摸、</a:t>
            </a:r>
            <a:r>
              <a:rPr lang="en-US" altLang="zh-TW" sz="103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</a:t>
            </a:r>
            <a:r>
              <a:rPr lang="zh-TW" altLang="zh-TW" sz="10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模、</a:t>
            </a:r>
            <a:r>
              <a:rPr lang="en-US" altLang="zh-TW" sz="103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10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漠</a:t>
            </a:r>
            <a:endParaRPr lang="zh-TW" altLang="zh-TW" sz="10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撒哈拉沙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( </a:t>
            </a:r>
            <a:r>
              <a:rPr lang="en-US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位於</a:t>
            </a:r>
            <a:r>
              <a:rPr lang="zh-TW" altLang="zh-TW" sz="5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非洲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北部。</a:t>
            </a: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他對人很冷</a:t>
            </a:r>
            <a:r>
              <a:rPr lang="en-US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，以致於很少朋友跟他來往。</a:t>
            </a: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姐姐在房間裡東</a:t>
            </a:r>
            <a:r>
              <a:rPr lang="en-US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(  </a:t>
            </a:r>
            <a:r>
              <a:rPr lang="en-US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，不知在忙什麼</a:t>
            </a:r>
            <a:r>
              <a:rPr lang="zh-TW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5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很喜歡收集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(   )</a:t>
            </a:r>
            <a:r>
              <a:rPr lang="zh-TW" altLang="en-US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型。</a:t>
            </a:r>
            <a:endParaRPr lang="zh-TW" altLang="zh-TW" sz="5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4648200"/>
            <a:ext cx="27736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256584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zh-TW" altLang="zh-TW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撒哈拉</a:t>
            </a:r>
            <a:r>
              <a:rPr lang="zh-TW" altLang="zh-TW" sz="5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沙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77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漠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位於</a:t>
            </a:r>
            <a:r>
              <a:rPr lang="zh-TW" altLang="zh-TW" sz="5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非洲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北部。</a:t>
            </a: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他對人很</a:t>
            </a:r>
            <a:r>
              <a:rPr lang="zh-TW" altLang="zh-TW" sz="57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冷</a:t>
            </a:r>
            <a:r>
              <a:rPr lang="en-US" altLang="zh-TW" sz="5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77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漠</a:t>
            </a:r>
            <a:r>
              <a:rPr lang="en-US" altLang="zh-TW" sz="5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，以致於很少朋友跟他來往。</a:t>
            </a:r>
          </a:p>
          <a:p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姐姐在房間裡</a:t>
            </a:r>
            <a:r>
              <a:rPr lang="zh-TW" altLang="zh-TW" sz="5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東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77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摸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56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西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77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摸</a:t>
            </a:r>
            <a:r>
              <a:rPr lang="en-US" altLang="zh-TW" sz="56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，不知在忙什麼？</a:t>
            </a:r>
          </a:p>
          <a:p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弟弟很喜歡</a:t>
            </a:r>
            <a:r>
              <a:rPr lang="zh-TW" altLang="en-US" sz="5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收集</a:t>
            </a:r>
            <a:r>
              <a:rPr lang="en-US" altLang="zh-TW" sz="7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7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模</a:t>
            </a:r>
            <a:r>
              <a:rPr lang="en-US" altLang="zh-TW" sz="7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77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型</a:t>
            </a:r>
            <a:r>
              <a:rPr lang="zh-TW" altLang="en-US" sz="5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" y="4797152"/>
            <a:ext cx="249936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  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螢、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營、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瑩</a:t>
            </a:r>
            <a:endParaRPr lang="zh-TW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這個星期六，我們要去野外露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這顆寶石真是晶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   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剔透。</a:t>
            </a: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夏天的夜晚，河堤上處處可見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火蟲的蹤跡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的電腦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幕已經壞掉了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293655"/>
            <a:ext cx="2086122" cy="1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888" y="404664"/>
            <a:ext cx="8229600" cy="5976664"/>
          </a:xfrm>
        </p:spPr>
        <p:txBody>
          <a:bodyPr>
            <a:normAutofit fontScale="92500"/>
          </a:bodyPr>
          <a:lstStyle/>
          <a:p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這個星期六，我們要去野外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露</a:t>
            </a:r>
            <a:r>
              <a:rPr lang="en-US" altLang="zh-TW" sz="48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營</a:t>
            </a:r>
            <a:r>
              <a:rPr lang="en-US" altLang="zh-TW" sz="48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zh-TW" sz="44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這顆寶石真是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晶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瑩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剔透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夏天的夜晚，河堤上處處可見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螢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火蟲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的蹤跡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我們的電腦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en-US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螢</a:t>
            </a:r>
            <a:r>
              <a:rPr lang="en-US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幕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已經壞掉了。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085184"/>
            <a:ext cx="277368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544263"/>
            <a:ext cx="8229600" cy="3096344"/>
          </a:xfrm>
        </p:spPr>
        <p:txBody>
          <a:bodyPr>
            <a:normAutofit/>
          </a:bodyPr>
          <a:lstStyle/>
          <a:p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他拿汽車當成抵押的</a:t>
            </a:r>
            <a:r>
              <a:rPr lang="zh-TW" altLang="zh-TW" sz="6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貨</a:t>
            </a:r>
            <a:r>
              <a:rPr lang="zh-TW" altLang="zh-TW" sz="44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物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，向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銀行</a:t>
            </a:r>
            <a:r>
              <a:rPr lang="zh-TW" altLang="zh-TW" sz="60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貸</a:t>
            </a:r>
            <a:r>
              <a:rPr lang="zh-TW" altLang="zh-TW" sz="44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款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75928" y="413048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)	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「他拿汽車當成抵押的□物，向銀行□款。」□中應該填入：　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貸、貨　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貨、貸　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資、貸　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貨、代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60" y="4776378"/>
            <a:ext cx="278892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(  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下列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哪個「應」字的讀音與其他的</a:t>
            </a:r>
            <a:r>
              <a:rPr lang="zh-TW" altLang="zh-TW" sz="48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？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答應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應當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應邀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應徵</a:t>
            </a:r>
            <a:b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2780928"/>
            <a:ext cx="8229600" cy="2583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zh-TW" altLang="zh-TW" sz="7200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應</a:t>
            </a:r>
            <a:r>
              <a:rPr lang="zh-TW" altLang="zh-TW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72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應</a:t>
            </a:r>
            <a:r>
              <a:rPr lang="zh-TW" altLang="zh-TW" sz="7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　</a:t>
            </a:r>
            <a:endParaRPr lang="en-US" altLang="zh-TW" sz="7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72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應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邀　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72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應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徵</a:t>
            </a:r>
            <a:endParaRPr lang="zh-TW" altLang="en-US" sz="7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27" y="4572000"/>
            <a:ext cx="28041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828800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    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「哥哥的電□壞了不能寫報告，讓他很苦□。」□中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應該填入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腦、腦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惱、惱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腦、惱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惱、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52128" y="3645024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「哥哥的</a:t>
            </a:r>
            <a:r>
              <a:rPr lang="zh-TW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</a:t>
            </a:r>
            <a:r>
              <a:rPr lang="zh-TW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腦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壞了不能寫報告，讓他很</a:t>
            </a:r>
            <a:r>
              <a:rPr lang="zh-TW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r>
              <a:rPr lang="zh-TW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惱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22520"/>
            <a:ext cx="2819400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-171400"/>
            <a:ext cx="8229600" cy="4525963"/>
          </a:xfrm>
        </p:spPr>
        <p:txBody>
          <a:bodyPr>
            <a:normAutofit/>
          </a:bodyPr>
          <a:lstStyle/>
          <a:p>
            <a:endParaRPr lang="zh-TW" altLang="zh-TW" dirty="0"/>
          </a:p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下列哪個「教」字的讀音與其他的</a:t>
            </a:r>
            <a:r>
              <a:rPr lang="zh-TW" altLang="zh-TW" sz="44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？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宗教　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教書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　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zh-TW" dirty="0" smtClean="0"/>
          </a:p>
          <a:p>
            <a:r>
              <a:rPr lang="en-US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/>
              </a:rPr>
              <a:t></a:t>
            </a:r>
            <a:r>
              <a:rPr lang="zh-TW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宗教</a:t>
            </a:r>
            <a:r>
              <a:rPr lang="zh-TW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6000" dirty="0" smtClean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教</a:t>
            </a:r>
            <a:r>
              <a:rPr lang="zh-TW" altLang="zh-TW" sz="6000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</a:t>
            </a:r>
            <a:r>
              <a:rPr lang="zh-TW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dirty="0"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/>
              </a:rPr>
              <a:t></a:t>
            </a:r>
            <a:r>
              <a:rPr lang="zh-TW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教學</a:t>
            </a:r>
            <a:r>
              <a:rPr lang="zh-TW" altLang="en-US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</a:t>
            </a:r>
            <a:r>
              <a:rPr lang="en-US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  <a:sym typeface="Wingdings"/>
              </a:rPr>
              <a:t></a:t>
            </a:r>
            <a:r>
              <a:rPr lang="zh-TW" altLang="zh-TW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教授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24400"/>
            <a:ext cx="263652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下列哪個「重」字的讀音與其他的</a:t>
            </a:r>
            <a:r>
              <a:rPr lang="zh-TW" altLang="zh-TW" sz="4800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？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重鎮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重病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敬重　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重複</a:t>
            </a: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3568" y="2936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重鎮</a:t>
            </a:r>
            <a:r>
              <a:rPr lang="zh-TW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重病</a:t>
            </a:r>
            <a:endParaRPr lang="en-US" altLang="zh-TW" sz="60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敬重</a:t>
            </a:r>
            <a:r>
              <a:rPr lang="zh-TW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</a:t>
            </a:r>
            <a:r>
              <a:rPr lang="zh-TW" altLang="zh-TW" sz="6000" dirty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重</a:t>
            </a:r>
            <a:r>
              <a:rPr lang="zh-TW" altLang="zh-TW" sz="6000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複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03" y="5013176"/>
            <a:ext cx="175349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992" y="-387424"/>
            <a:ext cx="9073008" cy="65527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博、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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傅、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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b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爸爸是個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學多聞的教授。</a:t>
            </a:r>
            <a:b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吳寶春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是個有名的麵包師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播資訊非常迅速。</a:t>
            </a:r>
            <a:endParaRPr lang="zh-TW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18861"/>
            <a:ext cx="1595111" cy="182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-387424"/>
            <a:ext cx="9073008" cy="65527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爸爸是個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博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學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多聞的教授。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吳寶春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是個有名的麵包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師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傅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傳</a:t>
            </a:r>
            <a:r>
              <a:rPr lang="en-US" altLang="zh-TW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b="1" dirty="0" smtClean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播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資訊非常迅速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51384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持、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侍、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待</a:t>
            </a:r>
            <a:endParaRPr lang="zh-TW" altLang="zh-TW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皇宮外都有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站崗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這一波寒流可能要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續一陣子了。</a:t>
            </a: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她在這裡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沒多久，就吵著要回家。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67" y="5125783"/>
            <a:ext cx="1721133" cy="17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21378"/>
            <a:ext cx="8229600" cy="4525963"/>
          </a:xfrm>
        </p:spPr>
        <p:txBody>
          <a:bodyPr>
            <a:noAutofit/>
          </a:bodyPr>
          <a:lstStyle/>
          <a:p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皇宮外都有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侍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en-US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衛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站崗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這一波寒流可能要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48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持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續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一陣子了。</a:t>
            </a:r>
          </a:p>
          <a:p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她 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待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在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這裡沒多久，就吵著要回家</a:t>
            </a: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等</a:t>
            </a:r>
            <a:r>
              <a:rPr lang="zh-TW" altLang="zh-TW" sz="48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待</a:t>
            </a:r>
            <a:endParaRPr lang="zh-TW" altLang="zh-TW" sz="4800" b="1" dirty="0">
              <a:solidFill>
                <a:srgbClr val="FF00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75" y="4615798"/>
            <a:ext cx="3038872" cy="22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5280"/>
              </a:lnSpc>
            </a:pP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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鋼、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剛、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綱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這個容器是不銹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做成的。</a:t>
            </a:r>
            <a:b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(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才一陣轟隆聲，不知什麼東西從天而降？</a:t>
            </a:r>
            <a:b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寫作文時要先擬好大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，文章才會井然有序。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61560"/>
            <a:ext cx="2758440" cy="19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ts val="5280"/>
              </a:lnSpc>
              <a:buNone/>
            </a:pP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●這個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容器是</a:t>
            </a:r>
            <a:r>
              <a:rPr lang="zh-TW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不銹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鋼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做成的。</a:t>
            </a:r>
            <a:b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剛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才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一陣轟隆聲，不知什麼東西從天而降？</a:t>
            </a:r>
            <a:b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●寫作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文時要先擬好</a:t>
            </a:r>
            <a:r>
              <a:rPr lang="zh-TW" altLang="zh-TW" sz="4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大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4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綱</a:t>
            </a:r>
            <a:r>
              <a:rPr lang="en-US" altLang="zh-TW" sz="44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，文章才會井然有序。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04" y="4149080"/>
            <a:ext cx="3300696" cy="27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65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   </a:t>
            </a:r>
            <a:r>
              <a:rPr lang="zh-TW" altLang="zh-TW" sz="6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裁、</a:t>
            </a:r>
            <a:r>
              <a:rPr lang="en-US" altLang="zh-TW" sz="65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</a:t>
            </a:r>
            <a:r>
              <a:rPr lang="zh-TW" altLang="zh-TW" sz="6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栽、</a:t>
            </a:r>
            <a:r>
              <a:rPr lang="en-US" altLang="zh-TW" sz="65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</a:t>
            </a:r>
            <a:r>
              <a:rPr lang="zh-TW" altLang="zh-TW" sz="6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endParaRPr lang="zh-TW" altLang="zh-TW" sz="6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我趕在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止日之前，完成比賽報名了。</a:t>
            </a: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媽媽在後院種了許多香草盆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姑姑穿的旗袍剪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合身，非常好看。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28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我趕在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2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截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0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止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日之前，完成比賽報名了。</a:t>
            </a: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媽媽在後院種了許多香草</a:t>
            </a:r>
            <a:r>
              <a:rPr lang="zh-TW" altLang="zh-TW" sz="40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盆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2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栽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姑姑穿的旗袍</a:t>
            </a:r>
            <a:r>
              <a:rPr lang="zh-TW" altLang="zh-TW" sz="40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剪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(</a:t>
            </a:r>
            <a:r>
              <a:rPr lang="zh-TW" altLang="zh-TW" sz="5200" b="1" dirty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裁</a:t>
            </a:r>
            <a:r>
              <a:rPr lang="en-US" altLang="zh-TW" sz="4000" b="1" dirty="0" smtClean="0">
                <a:solidFill>
                  <a:srgbClr val="FF00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合身，非常好看。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32099"/>
            <a:ext cx="1860163" cy="21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191</Words>
  <Application>Microsoft Office PowerPoint</Application>
  <PresentationFormat>如螢幕大小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晚安 感謝爸媽協助孩子上線 您辛苦了</vt:lpstr>
      <vt:lpstr>博、 傅、 傳 ● 爸爸是個( )學多聞的教授。 ● 吳寶春是個有名的麵包師( ) 。 ● 網路( )播資訊非常迅速。</vt:lpstr>
      <vt:lpstr>● 爸爸是個(博)學多聞的教授。 ● 吳寶春是個有名的麵包師(傅) 。 ● 網路(傳)播資訊非常迅速。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   )下列哪個「應」字的讀音與其他的不同？　答應　應當　應邀　應徵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.博、傅、傳 ● 爸爸是個(    )學多聞的教授。 ● 吳寶春是個有名的麵包師(    )。 ● 網路(    )播資訊非常迅速。 2.鋼、剛、綱 ● 這個容器是不銹(    )做成的。 ● (    )才一陣轟隆聲，不知什麼東西從天而降？ ● 寫作文時要先擬好大(    )，文章才會井然有序。</dc:title>
  <dc:creator>user</dc:creator>
  <cp:lastModifiedBy>user</cp:lastModifiedBy>
  <cp:revision>11</cp:revision>
  <dcterms:created xsi:type="dcterms:W3CDTF">2020-04-24T09:56:03Z</dcterms:created>
  <dcterms:modified xsi:type="dcterms:W3CDTF">2020-04-25T09:37:33Z</dcterms:modified>
</cp:coreProperties>
</file>